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82" r:id="rId3"/>
    <p:sldId id="280" r:id="rId4"/>
    <p:sldId id="284" r:id="rId5"/>
    <p:sldId id="286" r:id="rId6"/>
    <p:sldId id="271" r:id="rId7"/>
    <p:sldId id="268" r:id="rId8"/>
    <p:sldId id="287" r:id="rId9"/>
    <p:sldId id="272" r:id="rId10"/>
    <p:sldId id="288" r:id="rId11"/>
    <p:sldId id="299" r:id="rId12"/>
    <p:sldId id="300" r:id="rId13"/>
    <p:sldId id="307" r:id="rId14"/>
    <p:sldId id="302" r:id="rId15"/>
    <p:sldId id="303" r:id="rId16"/>
    <p:sldId id="304" r:id="rId17"/>
    <p:sldId id="305" r:id="rId18"/>
    <p:sldId id="306" r:id="rId19"/>
    <p:sldId id="308" r:id="rId20"/>
    <p:sldId id="309" r:id="rId21"/>
    <p:sldId id="310" r:id="rId22"/>
    <p:sldId id="311" r:id="rId23"/>
    <p:sldId id="312" r:id="rId24"/>
    <p:sldId id="313" r:id="rId25"/>
    <p:sldId id="291" r:id="rId26"/>
  </p:sldIdLst>
  <p:sldSz cx="12192000" cy="6858000"/>
  <p:notesSz cx="6735763" cy="98663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DC5ED-1899-411C-A495-A9890180576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818BE064-C68C-42BA-A099-0293369B1A4B}">
      <dgm:prSet phldrT="[Text]" custT="1"/>
      <dgm:spPr/>
      <dgm:t>
        <a:bodyPr/>
        <a:lstStyle/>
        <a:p>
          <a:pPr algn="ctr"/>
          <a:r>
            <a:rPr lang="sk-SK" sz="3200" dirty="0" smtClean="0"/>
            <a:t>Identifikácia zamestnávateľa</a:t>
          </a:r>
          <a:endParaRPr lang="sk-SK" sz="3200" dirty="0"/>
        </a:p>
      </dgm:t>
    </dgm:pt>
    <dgm:pt modelId="{A83F1517-D3E6-42AD-A824-FA133D1F614B}" type="parTrans" cxnId="{15CB2C83-DF29-4EF8-836B-649D95B2690D}">
      <dgm:prSet/>
      <dgm:spPr/>
      <dgm:t>
        <a:bodyPr/>
        <a:lstStyle/>
        <a:p>
          <a:endParaRPr lang="sk-SK"/>
        </a:p>
      </dgm:t>
    </dgm:pt>
    <dgm:pt modelId="{A6BBB040-84CB-4C60-836F-54A61D672D5E}" type="sibTrans" cxnId="{15CB2C83-DF29-4EF8-836B-649D95B2690D}">
      <dgm:prSet/>
      <dgm:spPr/>
      <dgm:t>
        <a:bodyPr/>
        <a:lstStyle/>
        <a:p>
          <a:endParaRPr lang="sk-SK"/>
        </a:p>
      </dgm:t>
    </dgm:pt>
    <dgm:pt modelId="{E2EAEE60-8BFF-4444-B229-9837A936F028}">
      <dgm:prSet phldrT="[Text]"/>
      <dgm:spPr/>
      <dgm:t>
        <a:bodyPr/>
        <a:lstStyle/>
        <a:p>
          <a:r>
            <a:rPr lang="sk-SK" dirty="0" smtClean="0"/>
            <a:t>1-3/2015</a:t>
          </a:r>
          <a:endParaRPr lang="sk-SK" dirty="0"/>
        </a:p>
      </dgm:t>
    </dgm:pt>
    <dgm:pt modelId="{3C5D188C-70E5-412F-98C8-C4F5F834DFC9}" type="parTrans" cxnId="{E4E23F88-AC8D-4053-B7E6-A53BA603A03A}">
      <dgm:prSet/>
      <dgm:spPr/>
      <dgm:t>
        <a:bodyPr/>
        <a:lstStyle/>
        <a:p>
          <a:endParaRPr lang="sk-SK"/>
        </a:p>
      </dgm:t>
    </dgm:pt>
    <dgm:pt modelId="{F2F8E87A-182B-44EE-A140-4EFDC62CB668}" type="sibTrans" cxnId="{E4E23F88-AC8D-4053-B7E6-A53BA603A03A}">
      <dgm:prSet/>
      <dgm:spPr/>
      <dgm:t>
        <a:bodyPr/>
        <a:lstStyle/>
        <a:p>
          <a:endParaRPr lang="sk-SK"/>
        </a:p>
      </dgm:t>
    </dgm:pt>
    <dgm:pt modelId="{0B7D4C64-7376-4953-ABB7-B9D6297B610C}">
      <dgm:prSet phldrT="[Text]"/>
      <dgm:spPr/>
      <dgm:t>
        <a:bodyPr/>
        <a:lstStyle/>
        <a:p>
          <a:r>
            <a:rPr lang="sk-SK" smtClean="0"/>
            <a:t>1-8/2015</a:t>
          </a:r>
          <a:endParaRPr lang="sk-SK" dirty="0"/>
        </a:p>
      </dgm:t>
    </dgm:pt>
    <dgm:pt modelId="{BFF154BD-0D88-45E8-AC1F-8FEEDBE7946C}" type="parTrans" cxnId="{D098C514-3376-4F8D-8615-4BED487A69B4}">
      <dgm:prSet/>
      <dgm:spPr/>
      <dgm:t>
        <a:bodyPr/>
        <a:lstStyle/>
        <a:p>
          <a:endParaRPr lang="sk-SK"/>
        </a:p>
      </dgm:t>
    </dgm:pt>
    <dgm:pt modelId="{A7938CDB-8583-49BB-BE45-A30250694254}" type="sibTrans" cxnId="{D098C514-3376-4F8D-8615-4BED487A69B4}">
      <dgm:prSet/>
      <dgm:spPr/>
      <dgm:t>
        <a:bodyPr/>
        <a:lstStyle/>
        <a:p>
          <a:endParaRPr lang="sk-SK"/>
        </a:p>
      </dgm:t>
    </dgm:pt>
    <dgm:pt modelId="{7C47B129-B474-4D8B-A236-ABBA697708C4}">
      <dgm:prSet phldrT="[Text]"/>
      <dgm:spPr/>
      <dgm:t>
        <a:bodyPr/>
        <a:lstStyle/>
        <a:p>
          <a:r>
            <a:rPr lang="sk-SK" dirty="0" smtClean="0"/>
            <a:t>1-3/2015</a:t>
          </a:r>
          <a:endParaRPr lang="sk-SK" dirty="0"/>
        </a:p>
      </dgm:t>
    </dgm:pt>
    <dgm:pt modelId="{E9752D86-9FF2-41CD-ADEB-0BDC4EDAF6F6}" type="parTrans" cxnId="{74D37E88-9C3B-405F-B00D-69FB98FE1ACE}">
      <dgm:prSet/>
      <dgm:spPr/>
      <dgm:t>
        <a:bodyPr/>
        <a:lstStyle/>
        <a:p>
          <a:endParaRPr lang="sk-SK"/>
        </a:p>
      </dgm:t>
    </dgm:pt>
    <dgm:pt modelId="{87044307-6742-4C8C-9099-6F33C27DF9EE}" type="sibTrans" cxnId="{74D37E88-9C3B-405F-B00D-69FB98FE1ACE}">
      <dgm:prSet/>
      <dgm:spPr/>
      <dgm:t>
        <a:bodyPr/>
        <a:lstStyle/>
        <a:p>
          <a:endParaRPr lang="sk-SK"/>
        </a:p>
      </dgm:t>
    </dgm:pt>
    <dgm:pt modelId="{509AE903-E069-4648-BCDE-197E4E47FFEC}">
      <dgm:prSet phldrT="[Text]"/>
      <dgm:spPr/>
      <dgm:t>
        <a:bodyPr/>
        <a:lstStyle/>
        <a:p>
          <a:r>
            <a:rPr lang="sk-SK" dirty="0" smtClean="0"/>
            <a:t>7-8/2015</a:t>
          </a:r>
          <a:endParaRPr lang="sk-SK" dirty="0"/>
        </a:p>
      </dgm:t>
    </dgm:pt>
    <dgm:pt modelId="{4C267861-E72F-423A-B2A5-D26AF49132EE}" type="parTrans" cxnId="{0A12B6AD-E1D2-40AE-AFB1-6659E3836753}">
      <dgm:prSet/>
      <dgm:spPr/>
      <dgm:t>
        <a:bodyPr/>
        <a:lstStyle/>
        <a:p>
          <a:endParaRPr lang="sk-SK"/>
        </a:p>
      </dgm:t>
    </dgm:pt>
    <dgm:pt modelId="{ACEEEE5E-DBEE-4041-A216-FD039AAA4D80}" type="sibTrans" cxnId="{0A12B6AD-E1D2-40AE-AFB1-6659E3836753}">
      <dgm:prSet/>
      <dgm:spPr/>
      <dgm:t>
        <a:bodyPr/>
        <a:lstStyle/>
        <a:p>
          <a:endParaRPr lang="sk-SK"/>
        </a:p>
      </dgm:t>
    </dgm:pt>
    <dgm:pt modelId="{0BE68E25-2E8C-412C-9ED8-747971B00B79}">
      <dgm:prSet phldrT="[Text]" custT="1"/>
      <dgm:spPr/>
      <dgm:t>
        <a:bodyPr/>
        <a:lstStyle/>
        <a:p>
          <a:r>
            <a:rPr lang="sk-SK" sz="3200" dirty="0" smtClean="0"/>
            <a:t>Príprava na podanie žiadosti</a:t>
          </a:r>
          <a:endParaRPr lang="sk-SK" sz="3200" dirty="0"/>
        </a:p>
      </dgm:t>
    </dgm:pt>
    <dgm:pt modelId="{4157665F-819F-4880-AC5A-611FB4EDF6D8}" type="parTrans" cxnId="{4CF6AE83-3F04-4696-BD76-D13FCB940A8C}">
      <dgm:prSet/>
      <dgm:spPr/>
      <dgm:t>
        <a:bodyPr/>
        <a:lstStyle/>
        <a:p>
          <a:endParaRPr lang="sk-SK"/>
        </a:p>
      </dgm:t>
    </dgm:pt>
    <dgm:pt modelId="{C3E073AF-A6CC-4F81-BE3A-1C4E9F155E04}" type="sibTrans" cxnId="{4CF6AE83-3F04-4696-BD76-D13FCB940A8C}">
      <dgm:prSet/>
      <dgm:spPr/>
      <dgm:t>
        <a:bodyPr/>
        <a:lstStyle/>
        <a:p>
          <a:endParaRPr lang="sk-SK"/>
        </a:p>
      </dgm:t>
    </dgm:pt>
    <dgm:pt modelId="{06BE2AE5-0668-4949-98F6-E5A7AF23A5A2}">
      <dgm:prSet phldrT="[Text]"/>
      <dgm:spPr/>
      <dgm:t>
        <a:bodyPr/>
        <a:lstStyle/>
        <a:p>
          <a:r>
            <a:rPr lang="sk-SK" dirty="0" smtClean="0"/>
            <a:t>3/2015</a:t>
          </a:r>
          <a:endParaRPr lang="sk-SK" dirty="0"/>
        </a:p>
      </dgm:t>
    </dgm:pt>
    <dgm:pt modelId="{4F1F6052-5E8F-4847-A8F5-3AF93356B0B7}" type="parTrans" cxnId="{B624CFCC-E400-4213-809D-DCBB579198B9}">
      <dgm:prSet/>
      <dgm:spPr/>
      <dgm:t>
        <a:bodyPr/>
        <a:lstStyle/>
        <a:p>
          <a:endParaRPr lang="sk-SK"/>
        </a:p>
      </dgm:t>
    </dgm:pt>
    <dgm:pt modelId="{B6697796-719E-4235-A4A2-F0BF0D7C2038}" type="sibTrans" cxnId="{B624CFCC-E400-4213-809D-DCBB579198B9}">
      <dgm:prSet/>
      <dgm:spPr/>
      <dgm:t>
        <a:bodyPr/>
        <a:lstStyle/>
        <a:p>
          <a:endParaRPr lang="sk-SK"/>
        </a:p>
      </dgm:t>
    </dgm:pt>
    <dgm:pt modelId="{79F9ADED-901A-4283-9BF3-B3EB54DF9488}">
      <dgm:prSet phldrT="[Text]"/>
      <dgm:spPr/>
      <dgm:t>
        <a:bodyPr/>
        <a:lstStyle/>
        <a:p>
          <a:r>
            <a:rPr lang="sk-SK" dirty="0" smtClean="0"/>
            <a:t>8-9/2015</a:t>
          </a:r>
          <a:endParaRPr lang="sk-SK" dirty="0"/>
        </a:p>
      </dgm:t>
    </dgm:pt>
    <dgm:pt modelId="{74416FB2-68C4-48BB-85CD-EC5BD5997819}" type="parTrans" cxnId="{488B0790-FC7B-4599-9833-23946257A29E}">
      <dgm:prSet/>
      <dgm:spPr/>
      <dgm:t>
        <a:bodyPr/>
        <a:lstStyle/>
        <a:p>
          <a:endParaRPr lang="sk-SK"/>
        </a:p>
      </dgm:t>
    </dgm:pt>
    <dgm:pt modelId="{019C4DC9-D3CF-4C7D-9A41-BA66F1D02193}" type="sibTrans" cxnId="{488B0790-FC7B-4599-9833-23946257A29E}">
      <dgm:prSet/>
      <dgm:spPr/>
      <dgm:t>
        <a:bodyPr/>
        <a:lstStyle/>
        <a:p>
          <a:endParaRPr lang="sk-SK"/>
        </a:p>
      </dgm:t>
    </dgm:pt>
    <dgm:pt modelId="{321383B8-44E7-4A1A-AF7C-7FA5AF862A99}">
      <dgm:prSet phldrT="[Text]" custT="1"/>
      <dgm:spPr/>
      <dgm:t>
        <a:bodyPr/>
        <a:lstStyle/>
        <a:p>
          <a:r>
            <a:rPr lang="sk-SK" sz="3200" dirty="0" smtClean="0"/>
            <a:t>Rozhodnutie zamestnávateľa o vstupe do SDV </a:t>
          </a:r>
          <a:endParaRPr lang="sk-SK" sz="3200" dirty="0"/>
        </a:p>
      </dgm:t>
    </dgm:pt>
    <dgm:pt modelId="{B14773CC-22D0-46DD-8E53-2D8DBE92C06F}" type="sibTrans" cxnId="{BE410BF9-2195-4E98-85B1-6BD9CB991273}">
      <dgm:prSet/>
      <dgm:spPr/>
      <dgm:t>
        <a:bodyPr/>
        <a:lstStyle/>
        <a:p>
          <a:endParaRPr lang="sk-SK"/>
        </a:p>
      </dgm:t>
    </dgm:pt>
    <dgm:pt modelId="{D4CAC817-7967-4161-985E-C1C06BABA143}" type="parTrans" cxnId="{BE410BF9-2195-4E98-85B1-6BD9CB991273}">
      <dgm:prSet/>
      <dgm:spPr/>
      <dgm:t>
        <a:bodyPr/>
        <a:lstStyle/>
        <a:p>
          <a:endParaRPr lang="sk-SK"/>
        </a:p>
      </dgm:t>
    </dgm:pt>
    <dgm:pt modelId="{39E2E5F2-DE4D-4F06-91C2-D9DBA1BC5EA1}" type="pres">
      <dgm:prSet presAssocID="{DEEDC5ED-1899-411C-A495-A989018057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3D772CB-4ABA-472D-BACF-3870D33E3A86}" type="pres">
      <dgm:prSet presAssocID="{0BE68E25-2E8C-412C-9ED8-747971B00B79}" presName="boxAndChildren" presStyleCnt="0"/>
      <dgm:spPr/>
    </dgm:pt>
    <dgm:pt modelId="{569B1BF5-82FE-4136-9435-29B92AEA3578}" type="pres">
      <dgm:prSet presAssocID="{0BE68E25-2E8C-412C-9ED8-747971B00B79}" presName="parentTextBox" presStyleLbl="node1" presStyleIdx="0" presStyleCnt="3"/>
      <dgm:spPr/>
      <dgm:t>
        <a:bodyPr/>
        <a:lstStyle/>
        <a:p>
          <a:endParaRPr lang="sk-SK"/>
        </a:p>
      </dgm:t>
    </dgm:pt>
    <dgm:pt modelId="{46BF1A59-0F9D-42D6-A9AB-89C586C4C659}" type="pres">
      <dgm:prSet presAssocID="{0BE68E25-2E8C-412C-9ED8-747971B00B79}" presName="entireBox" presStyleLbl="node1" presStyleIdx="0" presStyleCnt="3"/>
      <dgm:spPr/>
      <dgm:t>
        <a:bodyPr/>
        <a:lstStyle/>
        <a:p>
          <a:endParaRPr lang="sk-SK"/>
        </a:p>
      </dgm:t>
    </dgm:pt>
    <dgm:pt modelId="{B75CF30D-917F-41ED-9041-9F107C58371E}" type="pres">
      <dgm:prSet presAssocID="{0BE68E25-2E8C-412C-9ED8-747971B00B79}" presName="descendantBox" presStyleCnt="0"/>
      <dgm:spPr/>
    </dgm:pt>
    <dgm:pt modelId="{76B514FB-7D37-45E3-975D-46DD5B036388}" type="pres">
      <dgm:prSet presAssocID="{06BE2AE5-0668-4949-98F6-E5A7AF23A5A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FEF09F7-94E4-4BC5-AA30-3E1110315964}" type="pres">
      <dgm:prSet presAssocID="{79F9ADED-901A-4283-9BF3-B3EB54DF9488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F3A527F-9097-4CC8-9B81-240F0B3ED08F}" type="pres">
      <dgm:prSet presAssocID="{B14773CC-22D0-46DD-8E53-2D8DBE92C06F}" presName="sp" presStyleCnt="0"/>
      <dgm:spPr/>
    </dgm:pt>
    <dgm:pt modelId="{0ACC4ED0-F4F2-4BC4-8F87-AE24E8B68ED6}" type="pres">
      <dgm:prSet presAssocID="{321383B8-44E7-4A1A-AF7C-7FA5AF862A99}" presName="arrowAndChildren" presStyleCnt="0"/>
      <dgm:spPr/>
    </dgm:pt>
    <dgm:pt modelId="{1B7BDA55-4A17-4F36-8FDA-3966AB58E34F}" type="pres">
      <dgm:prSet presAssocID="{321383B8-44E7-4A1A-AF7C-7FA5AF862A99}" presName="parentTextArrow" presStyleLbl="node1" presStyleIdx="0" presStyleCnt="3"/>
      <dgm:spPr/>
      <dgm:t>
        <a:bodyPr/>
        <a:lstStyle/>
        <a:p>
          <a:endParaRPr lang="sk-SK"/>
        </a:p>
      </dgm:t>
    </dgm:pt>
    <dgm:pt modelId="{F99648FD-D51B-4485-B9A7-A3C5DC928E78}" type="pres">
      <dgm:prSet presAssocID="{321383B8-44E7-4A1A-AF7C-7FA5AF862A99}" presName="arrow" presStyleLbl="node1" presStyleIdx="1" presStyleCnt="3"/>
      <dgm:spPr/>
      <dgm:t>
        <a:bodyPr/>
        <a:lstStyle/>
        <a:p>
          <a:endParaRPr lang="sk-SK"/>
        </a:p>
      </dgm:t>
    </dgm:pt>
    <dgm:pt modelId="{CC4C2CCE-CFD3-4F55-921B-90FD81679E0B}" type="pres">
      <dgm:prSet presAssocID="{321383B8-44E7-4A1A-AF7C-7FA5AF862A99}" presName="descendantArrow" presStyleCnt="0"/>
      <dgm:spPr/>
    </dgm:pt>
    <dgm:pt modelId="{34047D7C-2E4F-49C2-94CE-4B9EF9A32EA5}" type="pres">
      <dgm:prSet presAssocID="{7C47B129-B474-4D8B-A236-ABBA697708C4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4F0E8D9-71D0-467D-99AF-53A3B433DD42}" type="pres">
      <dgm:prSet presAssocID="{509AE903-E069-4648-BCDE-197E4E47FFE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4C28953-5E05-4E59-93AC-AD70C54E90E6}" type="pres">
      <dgm:prSet presAssocID="{A6BBB040-84CB-4C60-836F-54A61D672D5E}" presName="sp" presStyleCnt="0"/>
      <dgm:spPr/>
    </dgm:pt>
    <dgm:pt modelId="{4CB954B5-3830-4D9E-8E3C-3A4B1EF1D712}" type="pres">
      <dgm:prSet presAssocID="{818BE064-C68C-42BA-A099-0293369B1A4B}" presName="arrowAndChildren" presStyleCnt="0"/>
      <dgm:spPr/>
    </dgm:pt>
    <dgm:pt modelId="{A88483DA-3EE4-4FF6-9807-CA9DFE78AC34}" type="pres">
      <dgm:prSet presAssocID="{818BE064-C68C-42BA-A099-0293369B1A4B}" presName="parentTextArrow" presStyleLbl="node1" presStyleIdx="1" presStyleCnt="3"/>
      <dgm:spPr/>
      <dgm:t>
        <a:bodyPr/>
        <a:lstStyle/>
        <a:p>
          <a:endParaRPr lang="sk-SK"/>
        </a:p>
      </dgm:t>
    </dgm:pt>
    <dgm:pt modelId="{AC67DDE1-AF28-41DE-8042-C5F1BF9A9702}" type="pres">
      <dgm:prSet presAssocID="{818BE064-C68C-42BA-A099-0293369B1A4B}" presName="arrow" presStyleLbl="node1" presStyleIdx="2" presStyleCnt="3" custLinFactNeighborX="3636" custLinFactNeighborY="-46"/>
      <dgm:spPr/>
      <dgm:t>
        <a:bodyPr/>
        <a:lstStyle/>
        <a:p>
          <a:endParaRPr lang="sk-SK"/>
        </a:p>
      </dgm:t>
    </dgm:pt>
    <dgm:pt modelId="{72241E6A-A5C5-47D3-AE93-5FAF0617FEC8}" type="pres">
      <dgm:prSet presAssocID="{818BE064-C68C-42BA-A099-0293369B1A4B}" presName="descendantArrow" presStyleCnt="0"/>
      <dgm:spPr/>
    </dgm:pt>
    <dgm:pt modelId="{7069A86F-34F6-46D0-9076-02B88F42F872}" type="pres">
      <dgm:prSet presAssocID="{E2EAEE60-8BFF-4444-B229-9837A936F028}" presName="childTextArrow" presStyleLbl="fgAccFollowNode1" presStyleIdx="4" presStyleCnt="6" custLinFactNeighborX="-60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F29609A-3A95-4B9A-AB58-3113EE65D3CE}" type="pres">
      <dgm:prSet presAssocID="{0B7D4C64-7376-4953-ABB7-B9D6297B610C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6CE36A2F-55FB-41C7-9FAF-D57167791AE8}" type="presOf" srcId="{818BE064-C68C-42BA-A099-0293369B1A4B}" destId="{A88483DA-3EE4-4FF6-9807-CA9DFE78AC34}" srcOrd="0" destOrd="0" presId="urn:microsoft.com/office/officeart/2005/8/layout/process4"/>
    <dgm:cxn modelId="{31026A85-A9E7-4488-AFEC-71E6F7C47701}" type="presOf" srcId="{509AE903-E069-4648-BCDE-197E4E47FFEC}" destId="{F4F0E8D9-71D0-467D-99AF-53A3B433DD42}" srcOrd="0" destOrd="0" presId="urn:microsoft.com/office/officeart/2005/8/layout/process4"/>
    <dgm:cxn modelId="{1D6CA96D-9BC1-444F-8D14-511EABDAA30F}" type="presOf" srcId="{DEEDC5ED-1899-411C-A495-A9890180576F}" destId="{39E2E5F2-DE4D-4F06-91C2-D9DBA1BC5EA1}" srcOrd="0" destOrd="0" presId="urn:microsoft.com/office/officeart/2005/8/layout/process4"/>
    <dgm:cxn modelId="{74D37E88-9C3B-405F-B00D-69FB98FE1ACE}" srcId="{321383B8-44E7-4A1A-AF7C-7FA5AF862A99}" destId="{7C47B129-B474-4D8B-A236-ABBA697708C4}" srcOrd="0" destOrd="0" parTransId="{E9752D86-9FF2-41CD-ADEB-0BDC4EDAF6F6}" sibTransId="{87044307-6742-4C8C-9099-6F33C27DF9EE}"/>
    <dgm:cxn modelId="{0A12B6AD-E1D2-40AE-AFB1-6659E3836753}" srcId="{321383B8-44E7-4A1A-AF7C-7FA5AF862A99}" destId="{509AE903-E069-4648-BCDE-197E4E47FFEC}" srcOrd="1" destOrd="0" parTransId="{4C267861-E72F-423A-B2A5-D26AF49132EE}" sibTransId="{ACEEEE5E-DBEE-4041-A216-FD039AAA4D80}"/>
    <dgm:cxn modelId="{B3DB1002-758B-4415-98F2-7DE4FBAD9363}" type="presOf" srcId="{321383B8-44E7-4A1A-AF7C-7FA5AF862A99}" destId="{1B7BDA55-4A17-4F36-8FDA-3966AB58E34F}" srcOrd="0" destOrd="0" presId="urn:microsoft.com/office/officeart/2005/8/layout/process4"/>
    <dgm:cxn modelId="{1F1F3199-AA8E-4558-93EB-605FCA1C4F21}" type="presOf" srcId="{E2EAEE60-8BFF-4444-B229-9837A936F028}" destId="{7069A86F-34F6-46D0-9076-02B88F42F872}" srcOrd="0" destOrd="0" presId="urn:microsoft.com/office/officeart/2005/8/layout/process4"/>
    <dgm:cxn modelId="{E013BA2B-3E60-4164-8BDC-7DCF1D1CB672}" type="presOf" srcId="{06BE2AE5-0668-4949-98F6-E5A7AF23A5A2}" destId="{76B514FB-7D37-45E3-975D-46DD5B036388}" srcOrd="0" destOrd="0" presId="urn:microsoft.com/office/officeart/2005/8/layout/process4"/>
    <dgm:cxn modelId="{37C6BEDB-406C-4D32-9727-7091E651AB6A}" type="presOf" srcId="{7C47B129-B474-4D8B-A236-ABBA697708C4}" destId="{34047D7C-2E4F-49C2-94CE-4B9EF9A32EA5}" srcOrd="0" destOrd="0" presId="urn:microsoft.com/office/officeart/2005/8/layout/process4"/>
    <dgm:cxn modelId="{CCC0D365-5841-49A2-9E0A-3AAD284E0ABB}" type="presOf" srcId="{818BE064-C68C-42BA-A099-0293369B1A4B}" destId="{AC67DDE1-AF28-41DE-8042-C5F1BF9A9702}" srcOrd="1" destOrd="0" presId="urn:microsoft.com/office/officeart/2005/8/layout/process4"/>
    <dgm:cxn modelId="{B2556F7C-D28F-4A92-846F-F76EF02E847D}" type="presOf" srcId="{0BE68E25-2E8C-412C-9ED8-747971B00B79}" destId="{569B1BF5-82FE-4136-9435-29B92AEA3578}" srcOrd="0" destOrd="0" presId="urn:microsoft.com/office/officeart/2005/8/layout/process4"/>
    <dgm:cxn modelId="{488B0790-FC7B-4599-9833-23946257A29E}" srcId="{0BE68E25-2E8C-412C-9ED8-747971B00B79}" destId="{79F9ADED-901A-4283-9BF3-B3EB54DF9488}" srcOrd="1" destOrd="0" parTransId="{74416FB2-68C4-48BB-85CD-EC5BD5997819}" sibTransId="{019C4DC9-D3CF-4C7D-9A41-BA66F1D02193}"/>
    <dgm:cxn modelId="{B624CFCC-E400-4213-809D-DCBB579198B9}" srcId="{0BE68E25-2E8C-412C-9ED8-747971B00B79}" destId="{06BE2AE5-0668-4949-98F6-E5A7AF23A5A2}" srcOrd="0" destOrd="0" parTransId="{4F1F6052-5E8F-4847-A8F5-3AF93356B0B7}" sibTransId="{B6697796-719E-4235-A4A2-F0BF0D7C2038}"/>
    <dgm:cxn modelId="{600D64D5-9F32-42AE-AAA7-FC42DE40828C}" type="presOf" srcId="{0B7D4C64-7376-4953-ABB7-B9D6297B610C}" destId="{6F29609A-3A95-4B9A-AB58-3113EE65D3CE}" srcOrd="0" destOrd="0" presId="urn:microsoft.com/office/officeart/2005/8/layout/process4"/>
    <dgm:cxn modelId="{4CF6AE83-3F04-4696-BD76-D13FCB940A8C}" srcId="{DEEDC5ED-1899-411C-A495-A9890180576F}" destId="{0BE68E25-2E8C-412C-9ED8-747971B00B79}" srcOrd="2" destOrd="0" parTransId="{4157665F-819F-4880-AC5A-611FB4EDF6D8}" sibTransId="{C3E073AF-A6CC-4F81-BE3A-1C4E9F155E04}"/>
    <dgm:cxn modelId="{D098C514-3376-4F8D-8615-4BED487A69B4}" srcId="{818BE064-C68C-42BA-A099-0293369B1A4B}" destId="{0B7D4C64-7376-4953-ABB7-B9D6297B610C}" srcOrd="1" destOrd="0" parTransId="{BFF154BD-0D88-45E8-AC1F-8FEEDBE7946C}" sibTransId="{A7938CDB-8583-49BB-BE45-A30250694254}"/>
    <dgm:cxn modelId="{11DE7AA9-41D4-45A4-857F-865D03A809D4}" type="presOf" srcId="{321383B8-44E7-4A1A-AF7C-7FA5AF862A99}" destId="{F99648FD-D51B-4485-B9A7-A3C5DC928E78}" srcOrd="1" destOrd="0" presId="urn:microsoft.com/office/officeart/2005/8/layout/process4"/>
    <dgm:cxn modelId="{11CDE544-DAA2-4402-9BC5-F3EA6AB89A81}" type="presOf" srcId="{0BE68E25-2E8C-412C-9ED8-747971B00B79}" destId="{46BF1A59-0F9D-42D6-A9AB-89C586C4C659}" srcOrd="1" destOrd="0" presId="urn:microsoft.com/office/officeart/2005/8/layout/process4"/>
    <dgm:cxn modelId="{E4E23F88-AC8D-4053-B7E6-A53BA603A03A}" srcId="{818BE064-C68C-42BA-A099-0293369B1A4B}" destId="{E2EAEE60-8BFF-4444-B229-9837A936F028}" srcOrd="0" destOrd="0" parTransId="{3C5D188C-70E5-412F-98C8-C4F5F834DFC9}" sibTransId="{F2F8E87A-182B-44EE-A140-4EFDC62CB668}"/>
    <dgm:cxn modelId="{15CB2C83-DF29-4EF8-836B-649D95B2690D}" srcId="{DEEDC5ED-1899-411C-A495-A9890180576F}" destId="{818BE064-C68C-42BA-A099-0293369B1A4B}" srcOrd="0" destOrd="0" parTransId="{A83F1517-D3E6-42AD-A824-FA133D1F614B}" sibTransId="{A6BBB040-84CB-4C60-836F-54A61D672D5E}"/>
    <dgm:cxn modelId="{BE410BF9-2195-4E98-85B1-6BD9CB991273}" srcId="{DEEDC5ED-1899-411C-A495-A9890180576F}" destId="{321383B8-44E7-4A1A-AF7C-7FA5AF862A99}" srcOrd="1" destOrd="0" parTransId="{D4CAC817-7967-4161-985E-C1C06BABA143}" sibTransId="{B14773CC-22D0-46DD-8E53-2D8DBE92C06F}"/>
    <dgm:cxn modelId="{A962C366-56C9-4839-8442-1637C37E7C88}" type="presOf" srcId="{79F9ADED-901A-4283-9BF3-B3EB54DF9488}" destId="{1FEF09F7-94E4-4BC5-AA30-3E1110315964}" srcOrd="0" destOrd="0" presId="urn:microsoft.com/office/officeart/2005/8/layout/process4"/>
    <dgm:cxn modelId="{2A5D22A0-36B4-4B50-BDAB-E408DCE360DA}" type="presParOf" srcId="{39E2E5F2-DE4D-4F06-91C2-D9DBA1BC5EA1}" destId="{83D772CB-4ABA-472D-BACF-3870D33E3A86}" srcOrd="0" destOrd="0" presId="urn:microsoft.com/office/officeart/2005/8/layout/process4"/>
    <dgm:cxn modelId="{A5423687-C9BE-4985-9B5F-7A347A673E4E}" type="presParOf" srcId="{83D772CB-4ABA-472D-BACF-3870D33E3A86}" destId="{569B1BF5-82FE-4136-9435-29B92AEA3578}" srcOrd="0" destOrd="0" presId="urn:microsoft.com/office/officeart/2005/8/layout/process4"/>
    <dgm:cxn modelId="{B3189A67-7A9C-4408-9D3E-596318DEFD04}" type="presParOf" srcId="{83D772CB-4ABA-472D-BACF-3870D33E3A86}" destId="{46BF1A59-0F9D-42D6-A9AB-89C586C4C659}" srcOrd="1" destOrd="0" presId="urn:microsoft.com/office/officeart/2005/8/layout/process4"/>
    <dgm:cxn modelId="{32A9B563-F122-49A4-A33D-685AEF62CAB2}" type="presParOf" srcId="{83D772CB-4ABA-472D-BACF-3870D33E3A86}" destId="{B75CF30D-917F-41ED-9041-9F107C58371E}" srcOrd="2" destOrd="0" presId="urn:microsoft.com/office/officeart/2005/8/layout/process4"/>
    <dgm:cxn modelId="{9A89EF0D-AAD0-4A50-8F0A-C235964D5706}" type="presParOf" srcId="{B75CF30D-917F-41ED-9041-9F107C58371E}" destId="{76B514FB-7D37-45E3-975D-46DD5B036388}" srcOrd="0" destOrd="0" presId="urn:microsoft.com/office/officeart/2005/8/layout/process4"/>
    <dgm:cxn modelId="{E5385C0E-4E40-41B8-AD14-576C71DC2869}" type="presParOf" srcId="{B75CF30D-917F-41ED-9041-9F107C58371E}" destId="{1FEF09F7-94E4-4BC5-AA30-3E1110315964}" srcOrd="1" destOrd="0" presId="urn:microsoft.com/office/officeart/2005/8/layout/process4"/>
    <dgm:cxn modelId="{072BE7F5-37F1-45AE-840F-7A466B6940CA}" type="presParOf" srcId="{39E2E5F2-DE4D-4F06-91C2-D9DBA1BC5EA1}" destId="{0F3A527F-9097-4CC8-9B81-240F0B3ED08F}" srcOrd="1" destOrd="0" presId="urn:microsoft.com/office/officeart/2005/8/layout/process4"/>
    <dgm:cxn modelId="{C1E5B5FE-8B37-4826-81FE-3A1DD4CE70D9}" type="presParOf" srcId="{39E2E5F2-DE4D-4F06-91C2-D9DBA1BC5EA1}" destId="{0ACC4ED0-F4F2-4BC4-8F87-AE24E8B68ED6}" srcOrd="2" destOrd="0" presId="urn:microsoft.com/office/officeart/2005/8/layout/process4"/>
    <dgm:cxn modelId="{7873EBDE-74EE-47B8-A936-AA9F3986C0C2}" type="presParOf" srcId="{0ACC4ED0-F4F2-4BC4-8F87-AE24E8B68ED6}" destId="{1B7BDA55-4A17-4F36-8FDA-3966AB58E34F}" srcOrd="0" destOrd="0" presId="urn:microsoft.com/office/officeart/2005/8/layout/process4"/>
    <dgm:cxn modelId="{B77FB870-4403-458A-940B-E500D01FA048}" type="presParOf" srcId="{0ACC4ED0-F4F2-4BC4-8F87-AE24E8B68ED6}" destId="{F99648FD-D51B-4485-B9A7-A3C5DC928E78}" srcOrd="1" destOrd="0" presId="urn:microsoft.com/office/officeart/2005/8/layout/process4"/>
    <dgm:cxn modelId="{D40FD417-5CFC-4C76-8723-EEFC7F3335E4}" type="presParOf" srcId="{0ACC4ED0-F4F2-4BC4-8F87-AE24E8B68ED6}" destId="{CC4C2CCE-CFD3-4F55-921B-90FD81679E0B}" srcOrd="2" destOrd="0" presId="urn:microsoft.com/office/officeart/2005/8/layout/process4"/>
    <dgm:cxn modelId="{B6E68CF6-0CF7-4818-9AAE-2577E6FF5D3F}" type="presParOf" srcId="{CC4C2CCE-CFD3-4F55-921B-90FD81679E0B}" destId="{34047D7C-2E4F-49C2-94CE-4B9EF9A32EA5}" srcOrd="0" destOrd="0" presId="urn:microsoft.com/office/officeart/2005/8/layout/process4"/>
    <dgm:cxn modelId="{AFE35694-EF5C-471D-9A5C-E2FFAD1A4C43}" type="presParOf" srcId="{CC4C2CCE-CFD3-4F55-921B-90FD81679E0B}" destId="{F4F0E8D9-71D0-467D-99AF-53A3B433DD42}" srcOrd="1" destOrd="0" presId="urn:microsoft.com/office/officeart/2005/8/layout/process4"/>
    <dgm:cxn modelId="{49A299F7-D9ED-4BAC-B4BF-3B35344BFAE2}" type="presParOf" srcId="{39E2E5F2-DE4D-4F06-91C2-D9DBA1BC5EA1}" destId="{A4C28953-5E05-4E59-93AC-AD70C54E90E6}" srcOrd="3" destOrd="0" presId="urn:microsoft.com/office/officeart/2005/8/layout/process4"/>
    <dgm:cxn modelId="{C905E675-3053-4F94-A6F4-A058F27641C0}" type="presParOf" srcId="{39E2E5F2-DE4D-4F06-91C2-D9DBA1BC5EA1}" destId="{4CB954B5-3830-4D9E-8E3C-3A4B1EF1D712}" srcOrd="4" destOrd="0" presId="urn:microsoft.com/office/officeart/2005/8/layout/process4"/>
    <dgm:cxn modelId="{05F72B6F-350A-4E98-AF3E-AAF8C33DEE02}" type="presParOf" srcId="{4CB954B5-3830-4D9E-8E3C-3A4B1EF1D712}" destId="{A88483DA-3EE4-4FF6-9807-CA9DFE78AC34}" srcOrd="0" destOrd="0" presId="urn:microsoft.com/office/officeart/2005/8/layout/process4"/>
    <dgm:cxn modelId="{2919D549-74C1-43BD-A968-6F7CBD934D3A}" type="presParOf" srcId="{4CB954B5-3830-4D9E-8E3C-3A4B1EF1D712}" destId="{AC67DDE1-AF28-41DE-8042-C5F1BF9A9702}" srcOrd="1" destOrd="0" presId="urn:microsoft.com/office/officeart/2005/8/layout/process4"/>
    <dgm:cxn modelId="{7C623AAC-B230-4110-A993-9DC2E73CF837}" type="presParOf" srcId="{4CB954B5-3830-4D9E-8E3C-3A4B1EF1D712}" destId="{72241E6A-A5C5-47D3-AE93-5FAF0617FEC8}" srcOrd="2" destOrd="0" presId="urn:microsoft.com/office/officeart/2005/8/layout/process4"/>
    <dgm:cxn modelId="{8924AD31-A748-447C-A984-4F298EF21FC8}" type="presParOf" srcId="{72241E6A-A5C5-47D3-AE93-5FAF0617FEC8}" destId="{7069A86F-34F6-46D0-9076-02B88F42F872}" srcOrd="0" destOrd="0" presId="urn:microsoft.com/office/officeart/2005/8/layout/process4"/>
    <dgm:cxn modelId="{1D38C18F-0959-425E-BE2E-6E34C484F0FE}" type="presParOf" srcId="{72241E6A-A5C5-47D3-AE93-5FAF0617FEC8}" destId="{6F29609A-3A95-4B9A-AB58-3113EE65D3C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EDC5ED-1899-411C-A495-A9890180576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818BE064-C68C-42BA-A099-0293369B1A4B}">
      <dgm:prSet phldrT="[Text]" custT="1"/>
      <dgm:spPr/>
      <dgm:t>
        <a:bodyPr/>
        <a:lstStyle/>
        <a:p>
          <a:pPr algn="ctr"/>
          <a:r>
            <a:rPr lang="sk-SK" sz="3200" dirty="0" smtClean="0"/>
            <a:t>Podanie žiadosti o overenie spôsobilosti</a:t>
          </a:r>
          <a:endParaRPr lang="sk-SK" sz="3200" dirty="0"/>
        </a:p>
      </dgm:t>
    </dgm:pt>
    <dgm:pt modelId="{A83F1517-D3E6-42AD-A824-FA133D1F614B}" type="parTrans" cxnId="{15CB2C83-DF29-4EF8-836B-649D95B2690D}">
      <dgm:prSet/>
      <dgm:spPr/>
      <dgm:t>
        <a:bodyPr/>
        <a:lstStyle/>
        <a:p>
          <a:endParaRPr lang="sk-SK"/>
        </a:p>
      </dgm:t>
    </dgm:pt>
    <dgm:pt modelId="{A6BBB040-84CB-4C60-836F-54A61D672D5E}" type="sibTrans" cxnId="{15CB2C83-DF29-4EF8-836B-649D95B2690D}">
      <dgm:prSet/>
      <dgm:spPr/>
      <dgm:t>
        <a:bodyPr/>
        <a:lstStyle/>
        <a:p>
          <a:endParaRPr lang="sk-SK"/>
        </a:p>
      </dgm:t>
    </dgm:pt>
    <dgm:pt modelId="{E2EAEE60-8BFF-4444-B229-9837A936F028}">
      <dgm:prSet phldrT="[Text]"/>
      <dgm:spPr/>
      <dgm:t>
        <a:bodyPr/>
        <a:lstStyle/>
        <a:p>
          <a:r>
            <a:rPr lang="sk-SK" dirty="0" smtClean="0"/>
            <a:t>do 10.04.2015</a:t>
          </a:r>
          <a:endParaRPr lang="sk-SK" dirty="0"/>
        </a:p>
      </dgm:t>
    </dgm:pt>
    <dgm:pt modelId="{3C5D188C-70E5-412F-98C8-C4F5F834DFC9}" type="parTrans" cxnId="{E4E23F88-AC8D-4053-B7E6-A53BA603A03A}">
      <dgm:prSet/>
      <dgm:spPr/>
      <dgm:t>
        <a:bodyPr/>
        <a:lstStyle/>
        <a:p>
          <a:endParaRPr lang="sk-SK"/>
        </a:p>
      </dgm:t>
    </dgm:pt>
    <dgm:pt modelId="{F2F8E87A-182B-44EE-A140-4EFDC62CB668}" type="sibTrans" cxnId="{E4E23F88-AC8D-4053-B7E6-A53BA603A03A}">
      <dgm:prSet/>
      <dgm:spPr/>
      <dgm:t>
        <a:bodyPr/>
        <a:lstStyle/>
        <a:p>
          <a:endParaRPr lang="sk-SK"/>
        </a:p>
      </dgm:t>
    </dgm:pt>
    <dgm:pt modelId="{0B7D4C64-7376-4953-ABB7-B9D6297B610C}">
      <dgm:prSet phldrT="[Text]"/>
      <dgm:spPr/>
      <dgm:t>
        <a:bodyPr/>
        <a:lstStyle/>
        <a:p>
          <a:r>
            <a:rPr lang="sk-SK" dirty="0" smtClean="0"/>
            <a:t>do 30.09.2015</a:t>
          </a:r>
          <a:endParaRPr lang="sk-SK" dirty="0"/>
        </a:p>
      </dgm:t>
    </dgm:pt>
    <dgm:pt modelId="{BFF154BD-0D88-45E8-AC1F-8FEEDBE7946C}" type="parTrans" cxnId="{D098C514-3376-4F8D-8615-4BED487A69B4}">
      <dgm:prSet/>
      <dgm:spPr/>
      <dgm:t>
        <a:bodyPr/>
        <a:lstStyle/>
        <a:p>
          <a:endParaRPr lang="sk-SK"/>
        </a:p>
      </dgm:t>
    </dgm:pt>
    <dgm:pt modelId="{A7938CDB-8583-49BB-BE45-A30250694254}" type="sibTrans" cxnId="{D098C514-3376-4F8D-8615-4BED487A69B4}">
      <dgm:prSet/>
      <dgm:spPr/>
      <dgm:t>
        <a:bodyPr/>
        <a:lstStyle/>
        <a:p>
          <a:endParaRPr lang="sk-SK"/>
        </a:p>
      </dgm:t>
    </dgm:pt>
    <dgm:pt modelId="{7C47B129-B474-4D8B-A236-ABBA697708C4}">
      <dgm:prSet phldrT="[Text]"/>
      <dgm:spPr/>
      <dgm:t>
        <a:bodyPr/>
        <a:lstStyle/>
        <a:p>
          <a:r>
            <a:rPr lang="sk-SK" dirty="0" smtClean="0"/>
            <a:t>do 30.04.2015</a:t>
          </a:r>
          <a:endParaRPr lang="sk-SK" dirty="0"/>
        </a:p>
      </dgm:t>
    </dgm:pt>
    <dgm:pt modelId="{E9752D86-9FF2-41CD-ADEB-0BDC4EDAF6F6}" type="parTrans" cxnId="{74D37E88-9C3B-405F-B00D-69FB98FE1ACE}">
      <dgm:prSet/>
      <dgm:spPr/>
      <dgm:t>
        <a:bodyPr/>
        <a:lstStyle/>
        <a:p>
          <a:endParaRPr lang="sk-SK"/>
        </a:p>
      </dgm:t>
    </dgm:pt>
    <dgm:pt modelId="{87044307-6742-4C8C-9099-6F33C27DF9EE}" type="sibTrans" cxnId="{74D37E88-9C3B-405F-B00D-69FB98FE1ACE}">
      <dgm:prSet/>
      <dgm:spPr/>
      <dgm:t>
        <a:bodyPr/>
        <a:lstStyle/>
        <a:p>
          <a:endParaRPr lang="sk-SK"/>
        </a:p>
      </dgm:t>
    </dgm:pt>
    <dgm:pt modelId="{509AE903-E069-4648-BCDE-197E4E47FFEC}">
      <dgm:prSet phldrT="[Text]"/>
      <dgm:spPr/>
      <dgm:t>
        <a:bodyPr/>
        <a:lstStyle/>
        <a:p>
          <a:r>
            <a:rPr lang="sk-SK" dirty="0" smtClean="0"/>
            <a:t>do 30.11.2015</a:t>
          </a:r>
          <a:endParaRPr lang="sk-SK" dirty="0"/>
        </a:p>
      </dgm:t>
    </dgm:pt>
    <dgm:pt modelId="{4C267861-E72F-423A-B2A5-D26AF49132EE}" type="parTrans" cxnId="{0A12B6AD-E1D2-40AE-AFB1-6659E3836753}">
      <dgm:prSet/>
      <dgm:spPr/>
      <dgm:t>
        <a:bodyPr/>
        <a:lstStyle/>
        <a:p>
          <a:endParaRPr lang="sk-SK"/>
        </a:p>
      </dgm:t>
    </dgm:pt>
    <dgm:pt modelId="{ACEEEE5E-DBEE-4041-A216-FD039AAA4D80}" type="sibTrans" cxnId="{0A12B6AD-E1D2-40AE-AFB1-6659E3836753}">
      <dgm:prSet/>
      <dgm:spPr/>
      <dgm:t>
        <a:bodyPr/>
        <a:lstStyle/>
        <a:p>
          <a:endParaRPr lang="sk-SK"/>
        </a:p>
      </dgm:t>
    </dgm:pt>
    <dgm:pt modelId="{0BE68E25-2E8C-412C-9ED8-747971B00B79}">
      <dgm:prSet phldrT="[Text]" custT="1"/>
      <dgm:spPr/>
      <dgm:t>
        <a:bodyPr/>
        <a:lstStyle/>
        <a:p>
          <a:r>
            <a:rPr lang="sk-SK" sz="3200" dirty="0" smtClean="0"/>
            <a:t>Uzatvorenie zmluvy o SDV s SOŠ</a:t>
          </a:r>
          <a:endParaRPr lang="sk-SK" sz="3200" dirty="0"/>
        </a:p>
      </dgm:t>
    </dgm:pt>
    <dgm:pt modelId="{4157665F-819F-4880-AC5A-611FB4EDF6D8}" type="parTrans" cxnId="{4CF6AE83-3F04-4696-BD76-D13FCB940A8C}">
      <dgm:prSet/>
      <dgm:spPr/>
      <dgm:t>
        <a:bodyPr/>
        <a:lstStyle/>
        <a:p>
          <a:endParaRPr lang="sk-SK"/>
        </a:p>
      </dgm:t>
    </dgm:pt>
    <dgm:pt modelId="{C3E073AF-A6CC-4F81-BE3A-1C4E9F155E04}" type="sibTrans" cxnId="{4CF6AE83-3F04-4696-BD76-D13FCB940A8C}">
      <dgm:prSet/>
      <dgm:spPr/>
      <dgm:t>
        <a:bodyPr/>
        <a:lstStyle/>
        <a:p>
          <a:endParaRPr lang="sk-SK"/>
        </a:p>
      </dgm:t>
    </dgm:pt>
    <dgm:pt modelId="{06BE2AE5-0668-4949-98F6-E5A7AF23A5A2}">
      <dgm:prSet phldrT="[Text]"/>
      <dgm:spPr/>
      <dgm:t>
        <a:bodyPr/>
        <a:lstStyle/>
        <a:p>
          <a:r>
            <a:rPr lang="sk-SK" dirty="0" smtClean="0"/>
            <a:t>do 7.5.2015</a:t>
          </a:r>
          <a:endParaRPr lang="sk-SK" dirty="0"/>
        </a:p>
      </dgm:t>
    </dgm:pt>
    <dgm:pt modelId="{4F1F6052-5E8F-4847-A8F5-3AF93356B0B7}" type="parTrans" cxnId="{B624CFCC-E400-4213-809D-DCBB579198B9}">
      <dgm:prSet/>
      <dgm:spPr/>
      <dgm:t>
        <a:bodyPr/>
        <a:lstStyle/>
        <a:p>
          <a:endParaRPr lang="sk-SK"/>
        </a:p>
      </dgm:t>
    </dgm:pt>
    <dgm:pt modelId="{B6697796-719E-4235-A4A2-F0BF0D7C2038}" type="sibTrans" cxnId="{B624CFCC-E400-4213-809D-DCBB579198B9}">
      <dgm:prSet/>
      <dgm:spPr/>
      <dgm:t>
        <a:bodyPr/>
        <a:lstStyle/>
        <a:p>
          <a:endParaRPr lang="sk-SK"/>
        </a:p>
      </dgm:t>
    </dgm:pt>
    <dgm:pt modelId="{79F9ADED-901A-4283-9BF3-B3EB54DF9488}">
      <dgm:prSet phldrT="[Text]"/>
      <dgm:spPr/>
      <dgm:t>
        <a:bodyPr/>
        <a:lstStyle/>
        <a:p>
          <a:r>
            <a:rPr lang="sk-SK" dirty="0" smtClean="0"/>
            <a:t>12/2015 – 2/2016</a:t>
          </a:r>
          <a:endParaRPr lang="sk-SK" dirty="0"/>
        </a:p>
      </dgm:t>
    </dgm:pt>
    <dgm:pt modelId="{74416FB2-68C4-48BB-85CD-EC5BD5997819}" type="parTrans" cxnId="{488B0790-FC7B-4599-9833-23946257A29E}">
      <dgm:prSet/>
      <dgm:spPr/>
      <dgm:t>
        <a:bodyPr/>
        <a:lstStyle/>
        <a:p>
          <a:endParaRPr lang="sk-SK"/>
        </a:p>
      </dgm:t>
    </dgm:pt>
    <dgm:pt modelId="{019C4DC9-D3CF-4C7D-9A41-BA66F1D02193}" type="sibTrans" cxnId="{488B0790-FC7B-4599-9833-23946257A29E}">
      <dgm:prSet/>
      <dgm:spPr/>
      <dgm:t>
        <a:bodyPr/>
        <a:lstStyle/>
        <a:p>
          <a:endParaRPr lang="sk-SK"/>
        </a:p>
      </dgm:t>
    </dgm:pt>
    <dgm:pt modelId="{321383B8-44E7-4A1A-AF7C-7FA5AF862A99}">
      <dgm:prSet phldrT="[Text]" custT="1"/>
      <dgm:spPr/>
      <dgm:t>
        <a:bodyPr/>
        <a:lstStyle/>
        <a:p>
          <a:r>
            <a:rPr lang="sk-SK" sz="3200" dirty="0" smtClean="0"/>
            <a:t>Vydanie osvedčenia o overení spôsobilosti</a:t>
          </a:r>
          <a:endParaRPr lang="sk-SK" sz="3200" dirty="0"/>
        </a:p>
      </dgm:t>
    </dgm:pt>
    <dgm:pt modelId="{B14773CC-22D0-46DD-8E53-2D8DBE92C06F}" type="sibTrans" cxnId="{BE410BF9-2195-4E98-85B1-6BD9CB991273}">
      <dgm:prSet/>
      <dgm:spPr/>
      <dgm:t>
        <a:bodyPr/>
        <a:lstStyle/>
        <a:p>
          <a:endParaRPr lang="sk-SK"/>
        </a:p>
      </dgm:t>
    </dgm:pt>
    <dgm:pt modelId="{D4CAC817-7967-4161-985E-C1C06BABA143}" type="parTrans" cxnId="{BE410BF9-2195-4E98-85B1-6BD9CB991273}">
      <dgm:prSet/>
      <dgm:spPr/>
      <dgm:t>
        <a:bodyPr/>
        <a:lstStyle/>
        <a:p>
          <a:endParaRPr lang="sk-SK"/>
        </a:p>
      </dgm:t>
    </dgm:pt>
    <dgm:pt modelId="{39E2E5F2-DE4D-4F06-91C2-D9DBA1BC5EA1}" type="pres">
      <dgm:prSet presAssocID="{DEEDC5ED-1899-411C-A495-A989018057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3D772CB-4ABA-472D-BACF-3870D33E3A86}" type="pres">
      <dgm:prSet presAssocID="{0BE68E25-2E8C-412C-9ED8-747971B00B79}" presName="boxAndChildren" presStyleCnt="0"/>
      <dgm:spPr/>
    </dgm:pt>
    <dgm:pt modelId="{569B1BF5-82FE-4136-9435-29B92AEA3578}" type="pres">
      <dgm:prSet presAssocID="{0BE68E25-2E8C-412C-9ED8-747971B00B79}" presName="parentTextBox" presStyleLbl="node1" presStyleIdx="0" presStyleCnt="3"/>
      <dgm:spPr/>
      <dgm:t>
        <a:bodyPr/>
        <a:lstStyle/>
        <a:p>
          <a:endParaRPr lang="sk-SK"/>
        </a:p>
      </dgm:t>
    </dgm:pt>
    <dgm:pt modelId="{46BF1A59-0F9D-42D6-A9AB-89C586C4C659}" type="pres">
      <dgm:prSet presAssocID="{0BE68E25-2E8C-412C-9ED8-747971B00B79}" presName="entireBox" presStyleLbl="node1" presStyleIdx="0" presStyleCnt="3"/>
      <dgm:spPr/>
      <dgm:t>
        <a:bodyPr/>
        <a:lstStyle/>
        <a:p>
          <a:endParaRPr lang="sk-SK"/>
        </a:p>
      </dgm:t>
    </dgm:pt>
    <dgm:pt modelId="{B75CF30D-917F-41ED-9041-9F107C58371E}" type="pres">
      <dgm:prSet presAssocID="{0BE68E25-2E8C-412C-9ED8-747971B00B79}" presName="descendantBox" presStyleCnt="0"/>
      <dgm:spPr/>
    </dgm:pt>
    <dgm:pt modelId="{76B514FB-7D37-45E3-975D-46DD5B036388}" type="pres">
      <dgm:prSet presAssocID="{06BE2AE5-0668-4949-98F6-E5A7AF23A5A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FEF09F7-94E4-4BC5-AA30-3E1110315964}" type="pres">
      <dgm:prSet presAssocID="{79F9ADED-901A-4283-9BF3-B3EB54DF9488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F3A527F-9097-4CC8-9B81-240F0B3ED08F}" type="pres">
      <dgm:prSet presAssocID="{B14773CC-22D0-46DD-8E53-2D8DBE92C06F}" presName="sp" presStyleCnt="0"/>
      <dgm:spPr/>
    </dgm:pt>
    <dgm:pt modelId="{0ACC4ED0-F4F2-4BC4-8F87-AE24E8B68ED6}" type="pres">
      <dgm:prSet presAssocID="{321383B8-44E7-4A1A-AF7C-7FA5AF862A99}" presName="arrowAndChildren" presStyleCnt="0"/>
      <dgm:spPr/>
    </dgm:pt>
    <dgm:pt modelId="{1B7BDA55-4A17-4F36-8FDA-3966AB58E34F}" type="pres">
      <dgm:prSet presAssocID="{321383B8-44E7-4A1A-AF7C-7FA5AF862A99}" presName="parentTextArrow" presStyleLbl="node1" presStyleIdx="0" presStyleCnt="3"/>
      <dgm:spPr/>
      <dgm:t>
        <a:bodyPr/>
        <a:lstStyle/>
        <a:p>
          <a:endParaRPr lang="sk-SK"/>
        </a:p>
      </dgm:t>
    </dgm:pt>
    <dgm:pt modelId="{F99648FD-D51B-4485-B9A7-A3C5DC928E78}" type="pres">
      <dgm:prSet presAssocID="{321383B8-44E7-4A1A-AF7C-7FA5AF862A99}" presName="arrow" presStyleLbl="node1" presStyleIdx="1" presStyleCnt="3"/>
      <dgm:spPr/>
      <dgm:t>
        <a:bodyPr/>
        <a:lstStyle/>
        <a:p>
          <a:endParaRPr lang="sk-SK"/>
        </a:p>
      </dgm:t>
    </dgm:pt>
    <dgm:pt modelId="{CC4C2CCE-CFD3-4F55-921B-90FD81679E0B}" type="pres">
      <dgm:prSet presAssocID="{321383B8-44E7-4A1A-AF7C-7FA5AF862A99}" presName="descendantArrow" presStyleCnt="0"/>
      <dgm:spPr/>
    </dgm:pt>
    <dgm:pt modelId="{34047D7C-2E4F-49C2-94CE-4B9EF9A32EA5}" type="pres">
      <dgm:prSet presAssocID="{7C47B129-B474-4D8B-A236-ABBA697708C4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4F0E8D9-71D0-467D-99AF-53A3B433DD42}" type="pres">
      <dgm:prSet presAssocID="{509AE903-E069-4648-BCDE-197E4E47FFE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4C28953-5E05-4E59-93AC-AD70C54E90E6}" type="pres">
      <dgm:prSet presAssocID="{A6BBB040-84CB-4C60-836F-54A61D672D5E}" presName="sp" presStyleCnt="0"/>
      <dgm:spPr/>
    </dgm:pt>
    <dgm:pt modelId="{4CB954B5-3830-4D9E-8E3C-3A4B1EF1D712}" type="pres">
      <dgm:prSet presAssocID="{818BE064-C68C-42BA-A099-0293369B1A4B}" presName="arrowAndChildren" presStyleCnt="0"/>
      <dgm:spPr/>
    </dgm:pt>
    <dgm:pt modelId="{A88483DA-3EE4-4FF6-9807-CA9DFE78AC34}" type="pres">
      <dgm:prSet presAssocID="{818BE064-C68C-42BA-A099-0293369B1A4B}" presName="parentTextArrow" presStyleLbl="node1" presStyleIdx="1" presStyleCnt="3"/>
      <dgm:spPr/>
      <dgm:t>
        <a:bodyPr/>
        <a:lstStyle/>
        <a:p>
          <a:endParaRPr lang="sk-SK"/>
        </a:p>
      </dgm:t>
    </dgm:pt>
    <dgm:pt modelId="{AC67DDE1-AF28-41DE-8042-C5F1BF9A9702}" type="pres">
      <dgm:prSet presAssocID="{818BE064-C68C-42BA-A099-0293369B1A4B}" presName="arrow" presStyleLbl="node1" presStyleIdx="2" presStyleCnt="3" custLinFactNeighborX="3636" custLinFactNeighborY="-46"/>
      <dgm:spPr/>
      <dgm:t>
        <a:bodyPr/>
        <a:lstStyle/>
        <a:p>
          <a:endParaRPr lang="sk-SK"/>
        </a:p>
      </dgm:t>
    </dgm:pt>
    <dgm:pt modelId="{72241E6A-A5C5-47D3-AE93-5FAF0617FEC8}" type="pres">
      <dgm:prSet presAssocID="{818BE064-C68C-42BA-A099-0293369B1A4B}" presName="descendantArrow" presStyleCnt="0"/>
      <dgm:spPr/>
    </dgm:pt>
    <dgm:pt modelId="{7069A86F-34F6-46D0-9076-02B88F42F872}" type="pres">
      <dgm:prSet presAssocID="{E2EAEE60-8BFF-4444-B229-9837A936F028}" presName="childTextArrow" presStyleLbl="fgAccFollowNode1" presStyleIdx="4" presStyleCnt="6" custLinFactNeighborX="-60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F29609A-3A95-4B9A-AB58-3113EE65D3CE}" type="pres">
      <dgm:prSet presAssocID="{0B7D4C64-7376-4953-ABB7-B9D6297B610C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667B5E68-FC34-4B24-BBA1-507AA3A3DBA8}" type="presOf" srcId="{E2EAEE60-8BFF-4444-B229-9837A936F028}" destId="{7069A86F-34F6-46D0-9076-02B88F42F872}" srcOrd="0" destOrd="0" presId="urn:microsoft.com/office/officeart/2005/8/layout/process4"/>
    <dgm:cxn modelId="{8211A649-A6C7-4F14-9BAC-9EC18809323A}" type="presOf" srcId="{818BE064-C68C-42BA-A099-0293369B1A4B}" destId="{AC67DDE1-AF28-41DE-8042-C5F1BF9A9702}" srcOrd="1" destOrd="0" presId="urn:microsoft.com/office/officeart/2005/8/layout/process4"/>
    <dgm:cxn modelId="{74D37E88-9C3B-405F-B00D-69FB98FE1ACE}" srcId="{321383B8-44E7-4A1A-AF7C-7FA5AF862A99}" destId="{7C47B129-B474-4D8B-A236-ABBA697708C4}" srcOrd="0" destOrd="0" parTransId="{E9752D86-9FF2-41CD-ADEB-0BDC4EDAF6F6}" sibTransId="{87044307-6742-4C8C-9099-6F33C27DF9EE}"/>
    <dgm:cxn modelId="{F1770462-750C-4D0C-BAE4-A0D490DD524C}" type="presOf" srcId="{818BE064-C68C-42BA-A099-0293369B1A4B}" destId="{A88483DA-3EE4-4FF6-9807-CA9DFE78AC34}" srcOrd="0" destOrd="0" presId="urn:microsoft.com/office/officeart/2005/8/layout/process4"/>
    <dgm:cxn modelId="{E4E23F88-AC8D-4053-B7E6-A53BA603A03A}" srcId="{818BE064-C68C-42BA-A099-0293369B1A4B}" destId="{E2EAEE60-8BFF-4444-B229-9837A936F028}" srcOrd="0" destOrd="0" parTransId="{3C5D188C-70E5-412F-98C8-C4F5F834DFC9}" sibTransId="{F2F8E87A-182B-44EE-A140-4EFDC62CB668}"/>
    <dgm:cxn modelId="{D098C514-3376-4F8D-8615-4BED487A69B4}" srcId="{818BE064-C68C-42BA-A099-0293369B1A4B}" destId="{0B7D4C64-7376-4953-ABB7-B9D6297B610C}" srcOrd="1" destOrd="0" parTransId="{BFF154BD-0D88-45E8-AC1F-8FEEDBE7946C}" sibTransId="{A7938CDB-8583-49BB-BE45-A30250694254}"/>
    <dgm:cxn modelId="{0A12B6AD-E1D2-40AE-AFB1-6659E3836753}" srcId="{321383B8-44E7-4A1A-AF7C-7FA5AF862A99}" destId="{509AE903-E069-4648-BCDE-197E4E47FFEC}" srcOrd="1" destOrd="0" parTransId="{4C267861-E72F-423A-B2A5-D26AF49132EE}" sibTransId="{ACEEEE5E-DBEE-4041-A216-FD039AAA4D80}"/>
    <dgm:cxn modelId="{B624CFCC-E400-4213-809D-DCBB579198B9}" srcId="{0BE68E25-2E8C-412C-9ED8-747971B00B79}" destId="{06BE2AE5-0668-4949-98F6-E5A7AF23A5A2}" srcOrd="0" destOrd="0" parTransId="{4F1F6052-5E8F-4847-A8F5-3AF93356B0B7}" sibTransId="{B6697796-719E-4235-A4A2-F0BF0D7C2038}"/>
    <dgm:cxn modelId="{15CB2C83-DF29-4EF8-836B-649D95B2690D}" srcId="{DEEDC5ED-1899-411C-A495-A9890180576F}" destId="{818BE064-C68C-42BA-A099-0293369B1A4B}" srcOrd="0" destOrd="0" parTransId="{A83F1517-D3E6-42AD-A824-FA133D1F614B}" sibTransId="{A6BBB040-84CB-4C60-836F-54A61D672D5E}"/>
    <dgm:cxn modelId="{3702635D-78C5-4B72-BD7C-03E8C550A297}" type="presOf" srcId="{DEEDC5ED-1899-411C-A495-A9890180576F}" destId="{39E2E5F2-DE4D-4F06-91C2-D9DBA1BC5EA1}" srcOrd="0" destOrd="0" presId="urn:microsoft.com/office/officeart/2005/8/layout/process4"/>
    <dgm:cxn modelId="{DC6743BA-31D6-4D80-8655-0451E85F02B0}" type="presOf" srcId="{0B7D4C64-7376-4953-ABB7-B9D6297B610C}" destId="{6F29609A-3A95-4B9A-AB58-3113EE65D3CE}" srcOrd="0" destOrd="0" presId="urn:microsoft.com/office/officeart/2005/8/layout/process4"/>
    <dgm:cxn modelId="{4CF6AE83-3F04-4696-BD76-D13FCB940A8C}" srcId="{DEEDC5ED-1899-411C-A495-A9890180576F}" destId="{0BE68E25-2E8C-412C-9ED8-747971B00B79}" srcOrd="2" destOrd="0" parTransId="{4157665F-819F-4880-AC5A-611FB4EDF6D8}" sibTransId="{C3E073AF-A6CC-4F81-BE3A-1C4E9F155E04}"/>
    <dgm:cxn modelId="{3A685DA7-C6E0-48FF-8D6B-B2E4419013C6}" type="presOf" srcId="{509AE903-E069-4648-BCDE-197E4E47FFEC}" destId="{F4F0E8D9-71D0-467D-99AF-53A3B433DD42}" srcOrd="0" destOrd="0" presId="urn:microsoft.com/office/officeart/2005/8/layout/process4"/>
    <dgm:cxn modelId="{21C60277-1B13-48AA-A2D4-555B2821897B}" type="presOf" srcId="{0BE68E25-2E8C-412C-9ED8-747971B00B79}" destId="{46BF1A59-0F9D-42D6-A9AB-89C586C4C659}" srcOrd="1" destOrd="0" presId="urn:microsoft.com/office/officeart/2005/8/layout/process4"/>
    <dgm:cxn modelId="{6848494E-3771-444B-A1C2-94061A1CE1B1}" type="presOf" srcId="{06BE2AE5-0668-4949-98F6-E5A7AF23A5A2}" destId="{76B514FB-7D37-45E3-975D-46DD5B036388}" srcOrd="0" destOrd="0" presId="urn:microsoft.com/office/officeart/2005/8/layout/process4"/>
    <dgm:cxn modelId="{488B0790-FC7B-4599-9833-23946257A29E}" srcId="{0BE68E25-2E8C-412C-9ED8-747971B00B79}" destId="{79F9ADED-901A-4283-9BF3-B3EB54DF9488}" srcOrd="1" destOrd="0" parTransId="{74416FB2-68C4-48BB-85CD-EC5BD5997819}" sibTransId="{019C4DC9-D3CF-4C7D-9A41-BA66F1D02193}"/>
    <dgm:cxn modelId="{5304B59B-55E1-4161-8E58-12F8BBDD058B}" type="presOf" srcId="{321383B8-44E7-4A1A-AF7C-7FA5AF862A99}" destId="{F99648FD-D51B-4485-B9A7-A3C5DC928E78}" srcOrd="1" destOrd="0" presId="urn:microsoft.com/office/officeart/2005/8/layout/process4"/>
    <dgm:cxn modelId="{33C7ED12-06CB-4A4C-949D-D51D84E649F0}" type="presOf" srcId="{321383B8-44E7-4A1A-AF7C-7FA5AF862A99}" destId="{1B7BDA55-4A17-4F36-8FDA-3966AB58E34F}" srcOrd="0" destOrd="0" presId="urn:microsoft.com/office/officeart/2005/8/layout/process4"/>
    <dgm:cxn modelId="{BE410BF9-2195-4E98-85B1-6BD9CB991273}" srcId="{DEEDC5ED-1899-411C-A495-A9890180576F}" destId="{321383B8-44E7-4A1A-AF7C-7FA5AF862A99}" srcOrd="1" destOrd="0" parTransId="{D4CAC817-7967-4161-985E-C1C06BABA143}" sibTransId="{B14773CC-22D0-46DD-8E53-2D8DBE92C06F}"/>
    <dgm:cxn modelId="{55634905-17B0-499F-B1AD-29E2D38A594F}" type="presOf" srcId="{7C47B129-B474-4D8B-A236-ABBA697708C4}" destId="{34047D7C-2E4F-49C2-94CE-4B9EF9A32EA5}" srcOrd="0" destOrd="0" presId="urn:microsoft.com/office/officeart/2005/8/layout/process4"/>
    <dgm:cxn modelId="{335435D7-898A-430E-A912-47D50B700DA3}" type="presOf" srcId="{79F9ADED-901A-4283-9BF3-B3EB54DF9488}" destId="{1FEF09F7-94E4-4BC5-AA30-3E1110315964}" srcOrd="0" destOrd="0" presId="urn:microsoft.com/office/officeart/2005/8/layout/process4"/>
    <dgm:cxn modelId="{B470F11F-5517-41A6-B28B-4FC5972D8720}" type="presOf" srcId="{0BE68E25-2E8C-412C-9ED8-747971B00B79}" destId="{569B1BF5-82FE-4136-9435-29B92AEA3578}" srcOrd="0" destOrd="0" presId="urn:microsoft.com/office/officeart/2005/8/layout/process4"/>
    <dgm:cxn modelId="{2BFA04AF-9FF2-4EA3-867E-FCC0121DD43B}" type="presParOf" srcId="{39E2E5F2-DE4D-4F06-91C2-D9DBA1BC5EA1}" destId="{83D772CB-4ABA-472D-BACF-3870D33E3A86}" srcOrd="0" destOrd="0" presId="urn:microsoft.com/office/officeart/2005/8/layout/process4"/>
    <dgm:cxn modelId="{142B04CA-B2D1-4F1A-8AFD-87D0E1B3688C}" type="presParOf" srcId="{83D772CB-4ABA-472D-BACF-3870D33E3A86}" destId="{569B1BF5-82FE-4136-9435-29B92AEA3578}" srcOrd="0" destOrd="0" presId="urn:microsoft.com/office/officeart/2005/8/layout/process4"/>
    <dgm:cxn modelId="{C3D05287-4AB4-44F5-A036-AE13355BC74B}" type="presParOf" srcId="{83D772CB-4ABA-472D-BACF-3870D33E3A86}" destId="{46BF1A59-0F9D-42D6-A9AB-89C586C4C659}" srcOrd="1" destOrd="0" presId="urn:microsoft.com/office/officeart/2005/8/layout/process4"/>
    <dgm:cxn modelId="{276FAEE8-880B-405A-8BAC-F1CEC72B145F}" type="presParOf" srcId="{83D772CB-4ABA-472D-BACF-3870D33E3A86}" destId="{B75CF30D-917F-41ED-9041-9F107C58371E}" srcOrd="2" destOrd="0" presId="urn:microsoft.com/office/officeart/2005/8/layout/process4"/>
    <dgm:cxn modelId="{4D83D356-6117-4C2E-BF25-47D72F160B78}" type="presParOf" srcId="{B75CF30D-917F-41ED-9041-9F107C58371E}" destId="{76B514FB-7D37-45E3-975D-46DD5B036388}" srcOrd="0" destOrd="0" presId="urn:microsoft.com/office/officeart/2005/8/layout/process4"/>
    <dgm:cxn modelId="{3DBBAD3A-FA70-4ED8-BC9C-5F533F83CB69}" type="presParOf" srcId="{B75CF30D-917F-41ED-9041-9F107C58371E}" destId="{1FEF09F7-94E4-4BC5-AA30-3E1110315964}" srcOrd="1" destOrd="0" presId="urn:microsoft.com/office/officeart/2005/8/layout/process4"/>
    <dgm:cxn modelId="{A07B7A67-4548-458B-AE86-702725B82860}" type="presParOf" srcId="{39E2E5F2-DE4D-4F06-91C2-D9DBA1BC5EA1}" destId="{0F3A527F-9097-4CC8-9B81-240F0B3ED08F}" srcOrd="1" destOrd="0" presId="urn:microsoft.com/office/officeart/2005/8/layout/process4"/>
    <dgm:cxn modelId="{ACBC982E-362F-43E7-B460-7568F004E7D2}" type="presParOf" srcId="{39E2E5F2-DE4D-4F06-91C2-D9DBA1BC5EA1}" destId="{0ACC4ED0-F4F2-4BC4-8F87-AE24E8B68ED6}" srcOrd="2" destOrd="0" presId="urn:microsoft.com/office/officeart/2005/8/layout/process4"/>
    <dgm:cxn modelId="{CB3B1BD4-067D-4725-84F4-E00009B71877}" type="presParOf" srcId="{0ACC4ED0-F4F2-4BC4-8F87-AE24E8B68ED6}" destId="{1B7BDA55-4A17-4F36-8FDA-3966AB58E34F}" srcOrd="0" destOrd="0" presId="urn:microsoft.com/office/officeart/2005/8/layout/process4"/>
    <dgm:cxn modelId="{BEFB6AD1-38ED-44DA-9FE5-4F17734EDB72}" type="presParOf" srcId="{0ACC4ED0-F4F2-4BC4-8F87-AE24E8B68ED6}" destId="{F99648FD-D51B-4485-B9A7-A3C5DC928E78}" srcOrd="1" destOrd="0" presId="urn:microsoft.com/office/officeart/2005/8/layout/process4"/>
    <dgm:cxn modelId="{6B406715-53CF-48F3-89A5-0841637A7470}" type="presParOf" srcId="{0ACC4ED0-F4F2-4BC4-8F87-AE24E8B68ED6}" destId="{CC4C2CCE-CFD3-4F55-921B-90FD81679E0B}" srcOrd="2" destOrd="0" presId="urn:microsoft.com/office/officeart/2005/8/layout/process4"/>
    <dgm:cxn modelId="{CDF87F91-F803-483C-AE8A-BFD9779BFC92}" type="presParOf" srcId="{CC4C2CCE-CFD3-4F55-921B-90FD81679E0B}" destId="{34047D7C-2E4F-49C2-94CE-4B9EF9A32EA5}" srcOrd="0" destOrd="0" presId="urn:microsoft.com/office/officeart/2005/8/layout/process4"/>
    <dgm:cxn modelId="{DE75AE82-5EE8-465E-ADCB-12EFA6B6F996}" type="presParOf" srcId="{CC4C2CCE-CFD3-4F55-921B-90FD81679E0B}" destId="{F4F0E8D9-71D0-467D-99AF-53A3B433DD42}" srcOrd="1" destOrd="0" presId="urn:microsoft.com/office/officeart/2005/8/layout/process4"/>
    <dgm:cxn modelId="{D72ACD8B-E6EA-41E8-BE30-EC33F37DCABD}" type="presParOf" srcId="{39E2E5F2-DE4D-4F06-91C2-D9DBA1BC5EA1}" destId="{A4C28953-5E05-4E59-93AC-AD70C54E90E6}" srcOrd="3" destOrd="0" presId="urn:microsoft.com/office/officeart/2005/8/layout/process4"/>
    <dgm:cxn modelId="{CB526908-5486-48E3-9E91-86E12BFDC490}" type="presParOf" srcId="{39E2E5F2-DE4D-4F06-91C2-D9DBA1BC5EA1}" destId="{4CB954B5-3830-4D9E-8E3C-3A4B1EF1D712}" srcOrd="4" destOrd="0" presId="urn:microsoft.com/office/officeart/2005/8/layout/process4"/>
    <dgm:cxn modelId="{902D78BD-296D-4A97-BCF3-A8DD34EBE7D9}" type="presParOf" srcId="{4CB954B5-3830-4D9E-8E3C-3A4B1EF1D712}" destId="{A88483DA-3EE4-4FF6-9807-CA9DFE78AC34}" srcOrd="0" destOrd="0" presId="urn:microsoft.com/office/officeart/2005/8/layout/process4"/>
    <dgm:cxn modelId="{949B88E7-B9B2-433D-A9F4-02A3790C764E}" type="presParOf" srcId="{4CB954B5-3830-4D9E-8E3C-3A4B1EF1D712}" destId="{AC67DDE1-AF28-41DE-8042-C5F1BF9A9702}" srcOrd="1" destOrd="0" presId="urn:microsoft.com/office/officeart/2005/8/layout/process4"/>
    <dgm:cxn modelId="{740B8033-BEE3-4BB8-9E96-6F44ED50BC70}" type="presParOf" srcId="{4CB954B5-3830-4D9E-8E3C-3A4B1EF1D712}" destId="{72241E6A-A5C5-47D3-AE93-5FAF0617FEC8}" srcOrd="2" destOrd="0" presId="urn:microsoft.com/office/officeart/2005/8/layout/process4"/>
    <dgm:cxn modelId="{7E64441B-BC62-4882-930B-9174DA4286CC}" type="presParOf" srcId="{72241E6A-A5C5-47D3-AE93-5FAF0617FEC8}" destId="{7069A86F-34F6-46D0-9076-02B88F42F872}" srcOrd="0" destOrd="0" presId="urn:microsoft.com/office/officeart/2005/8/layout/process4"/>
    <dgm:cxn modelId="{9AEC16BB-29CE-4920-AC50-27BB08BBFB34}" type="presParOf" srcId="{72241E6A-A5C5-47D3-AE93-5FAF0617FEC8}" destId="{6F29609A-3A95-4B9A-AB58-3113EE65D3C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EDC5ED-1899-411C-A495-A9890180576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818BE064-C68C-42BA-A099-0293369B1A4B}">
      <dgm:prSet phldrT="[Text]" custT="1"/>
      <dgm:spPr/>
      <dgm:t>
        <a:bodyPr/>
        <a:lstStyle/>
        <a:p>
          <a:pPr algn="ctr"/>
          <a:r>
            <a:rPr lang="sk-SK" sz="3200" dirty="0" smtClean="0"/>
            <a:t>Nábor žiakov do SDV formou zverejnenia výzvy</a:t>
          </a:r>
          <a:endParaRPr lang="sk-SK" sz="3200" dirty="0"/>
        </a:p>
      </dgm:t>
    </dgm:pt>
    <dgm:pt modelId="{A83F1517-D3E6-42AD-A824-FA133D1F614B}" type="parTrans" cxnId="{15CB2C83-DF29-4EF8-836B-649D95B2690D}">
      <dgm:prSet/>
      <dgm:spPr/>
      <dgm:t>
        <a:bodyPr/>
        <a:lstStyle/>
        <a:p>
          <a:endParaRPr lang="sk-SK"/>
        </a:p>
      </dgm:t>
    </dgm:pt>
    <dgm:pt modelId="{A6BBB040-84CB-4C60-836F-54A61D672D5E}" type="sibTrans" cxnId="{15CB2C83-DF29-4EF8-836B-649D95B2690D}">
      <dgm:prSet/>
      <dgm:spPr/>
      <dgm:t>
        <a:bodyPr/>
        <a:lstStyle/>
        <a:p>
          <a:endParaRPr lang="sk-SK"/>
        </a:p>
      </dgm:t>
    </dgm:pt>
    <dgm:pt modelId="{E2EAEE60-8BFF-4444-B229-9837A936F028}">
      <dgm:prSet phldrT="[Text]"/>
      <dgm:spPr/>
      <dgm:t>
        <a:bodyPr/>
        <a:lstStyle/>
        <a:p>
          <a:r>
            <a:rPr lang="sk-SK" dirty="0" smtClean="0"/>
            <a:t>04-05/2015</a:t>
          </a:r>
          <a:endParaRPr lang="sk-SK" dirty="0"/>
        </a:p>
      </dgm:t>
    </dgm:pt>
    <dgm:pt modelId="{3C5D188C-70E5-412F-98C8-C4F5F834DFC9}" type="parTrans" cxnId="{E4E23F88-AC8D-4053-B7E6-A53BA603A03A}">
      <dgm:prSet/>
      <dgm:spPr/>
      <dgm:t>
        <a:bodyPr/>
        <a:lstStyle/>
        <a:p>
          <a:endParaRPr lang="sk-SK"/>
        </a:p>
      </dgm:t>
    </dgm:pt>
    <dgm:pt modelId="{F2F8E87A-182B-44EE-A140-4EFDC62CB668}" type="sibTrans" cxnId="{E4E23F88-AC8D-4053-B7E6-A53BA603A03A}">
      <dgm:prSet/>
      <dgm:spPr/>
      <dgm:t>
        <a:bodyPr/>
        <a:lstStyle/>
        <a:p>
          <a:endParaRPr lang="sk-SK"/>
        </a:p>
      </dgm:t>
    </dgm:pt>
    <dgm:pt modelId="{0B7D4C64-7376-4953-ABB7-B9D6297B610C}">
      <dgm:prSet phldrT="[Text]"/>
      <dgm:spPr/>
      <dgm:t>
        <a:bodyPr/>
        <a:lstStyle/>
        <a:p>
          <a:r>
            <a:rPr lang="sk-SK" dirty="0" smtClean="0"/>
            <a:t>12/2015-03/2016</a:t>
          </a:r>
          <a:endParaRPr lang="sk-SK" dirty="0"/>
        </a:p>
      </dgm:t>
    </dgm:pt>
    <dgm:pt modelId="{BFF154BD-0D88-45E8-AC1F-8FEEDBE7946C}" type="parTrans" cxnId="{D098C514-3376-4F8D-8615-4BED487A69B4}">
      <dgm:prSet/>
      <dgm:spPr/>
      <dgm:t>
        <a:bodyPr/>
        <a:lstStyle/>
        <a:p>
          <a:endParaRPr lang="sk-SK"/>
        </a:p>
      </dgm:t>
    </dgm:pt>
    <dgm:pt modelId="{A7938CDB-8583-49BB-BE45-A30250694254}" type="sibTrans" cxnId="{D098C514-3376-4F8D-8615-4BED487A69B4}">
      <dgm:prSet/>
      <dgm:spPr/>
      <dgm:t>
        <a:bodyPr/>
        <a:lstStyle/>
        <a:p>
          <a:endParaRPr lang="sk-SK"/>
        </a:p>
      </dgm:t>
    </dgm:pt>
    <dgm:pt modelId="{7C47B129-B474-4D8B-A236-ABBA697708C4}">
      <dgm:prSet phldrT="[Text]"/>
      <dgm:spPr/>
      <dgm:t>
        <a:bodyPr/>
        <a:lstStyle/>
        <a:p>
          <a:r>
            <a:rPr lang="sk-SK" smtClean="0"/>
            <a:t>05/2015</a:t>
          </a:r>
          <a:endParaRPr lang="sk-SK" dirty="0"/>
        </a:p>
      </dgm:t>
    </dgm:pt>
    <dgm:pt modelId="{E9752D86-9FF2-41CD-ADEB-0BDC4EDAF6F6}" type="parTrans" cxnId="{74D37E88-9C3B-405F-B00D-69FB98FE1ACE}">
      <dgm:prSet/>
      <dgm:spPr/>
      <dgm:t>
        <a:bodyPr/>
        <a:lstStyle/>
        <a:p>
          <a:endParaRPr lang="sk-SK"/>
        </a:p>
      </dgm:t>
    </dgm:pt>
    <dgm:pt modelId="{87044307-6742-4C8C-9099-6F33C27DF9EE}" type="sibTrans" cxnId="{74D37E88-9C3B-405F-B00D-69FB98FE1ACE}">
      <dgm:prSet/>
      <dgm:spPr/>
      <dgm:t>
        <a:bodyPr/>
        <a:lstStyle/>
        <a:p>
          <a:endParaRPr lang="sk-SK"/>
        </a:p>
      </dgm:t>
    </dgm:pt>
    <dgm:pt modelId="{509AE903-E069-4648-BCDE-197E4E47FFEC}">
      <dgm:prSet phldrT="[Text]"/>
      <dgm:spPr/>
      <dgm:t>
        <a:bodyPr/>
        <a:lstStyle/>
        <a:p>
          <a:r>
            <a:rPr lang="sk-SK" dirty="0" smtClean="0"/>
            <a:t>10.04.2016</a:t>
          </a:r>
          <a:endParaRPr lang="sk-SK" dirty="0"/>
        </a:p>
      </dgm:t>
    </dgm:pt>
    <dgm:pt modelId="{4C267861-E72F-423A-B2A5-D26AF49132EE}" type="parTrans" cxnId="{0A12B6AD-E1D2-40AE-AFB1-6659E3836753}">
      <dgm:prSet/>
      <dgm:spPr/>
      <dgm:t>
        <a:bodyPr/>
        <a:lstStyle/>
        <a:p>
          <a:endParaRPr lang="sk-SK"/>
        </a:p>
      </dgm:t>
    </dgm:pt>
    <dgm:pt modelId="{ACEEEE5E-DBEE-4041-A216-FD039AAA4D80}" type="sibTrans" cxnId="{0A12B6AD-E1D2-40AE-AFB1-6659E3836753}">
      <dgm:prSet/>
      <dgm:spPr/>
      <dgm:t>
        <a:bodyPr/>
        <a:lstStyle/>
        <a:p>
          <a:endParaRPr lang="sk-SK"/>
        </a:p>
      </dgm:t>
    </dgm:pt>
    <dgm:pt modelId="{0BE68E25-2E8C-412C-9ED8-747971B00B79}">
      <dgm:prSet phldrT="[Text]" custT="1"/>
      <dgm:spPr/>
      <dgm:t>
        <a:bodyPr/>
        <a:lstStyle/>
        <a:p>
          <a:r>
            <a:rPr lang="sk-SK" sz="3200" dirty="0" smtClean="0"/>
            <a:t>Výzva plnoletého žiaka, alebo zákonného zástupcu k uzatvoreniu učebnej zmluvy</a:t>
          </a:r>
          <a:endParaRPr lang="sk-SK" sz="3200" dirty="0"/>
        </a:p>
      </dgm:t>
    </dgm:pt>
    <dgm:pt modelId="{4157665F-819F-4880-AC5A-611FB4EDF6D8}" type="parTrans" cxnId="{4CF6AE83-3F04-4696-BD76-D13FCB940A8C}">
      <dgm:prSet/>
      <dgm:spPr/>
      <dgm:t>
        <a:bodyPr/>
        <a:lstStyle/>
        <a:p>
          <a:endParaRPr lang="sk-SK"/>
        </a:p>
      </dgm:t>
    </dgm:pt>
    <dgm:pt modelId="{C3E073AF-A6CC-4F81-BE3A-1C4E9F155E04}" type="sibTrans" cxnId="{4CF6AE83-3F04-4696-BD76-D13FCB940A8C}">
      <dgm:prSet/>
      <dgm:spPr/>
      <dgm:t>
        <a:bodyPr/>
        <a:lstStyle/>
        <a:p>
          <a:endParaRPr lang="sk-SK"/>
        </a:p>
      </dgm:t>
    </dgm:pt>
    <dgm:pt modelId="{06BE2AE5-0668-4949-98F6-E5A7AF23A5A2}">
      <dgm:prSet phldrT="[Text]"/>
      <dgm:spPr/>
      <dgm:t>
        <a:bodyPr/>
        <a:lstStyle/>
        <a:p>
          <a:r>
            <a:rPr lang="sk-SK" dirty="0" smtClean="0"/>
            <a:t>6-8/2015</a:t>
          </a:r>
          <a:endParaRPr lang="sk-SK" dirty="0"/>
        </a:p>
      </dgm:t>
    </dgm:pt>
    <dgm:pt modelId="{4F1F6052-5E8F-4847-A8F5-3AF93356B0B7}" type="parTrans" cxnId="{B624CFCC-E400-4213-809D-DCBB579198B9}">
      <dgm:prSet/>
      <dgm:spPr/>
      <dgm:t>
        <a:bodyPr/>
        <a:lstStyle/>
        <a:p>
          <a:endParaRPr lang="sk-SK"/>
        </a:p>
      </dgm:t>
    </dgm:pt>
    <dgm:pt modelId="{B6697796-719E-4235-A4A2-F0BF0D7C2038}" type="sibTrans" cxnId="{B624CFCC-E400-4213-809D-DCBB579198B9}">
      <dgm:prSet/>
      <dgm:spPr/>
      <dgm:t>
        <a:bodyPr/>
        <a:lstStyle/>
        <a:p>
          <a:endParaRPr lang="sk-SK"/>
        </a:p>
      </dgm:t>
    </dgm:pt>
    <dgm:pt modelId="{79F9ADED-901A-4283-9BF3-B3EB54DF9488}">
      <dgm:prSet phldrT="[Text]"/>
      <dgm:spPr/>
      <dgm:t>
        <a:bodyPr/>
        <a:lstStyle/>
        <a:p>
          <a:r>
            <a:rPr lang="sk-SK" dirty="0" smtClean="0"/>
            <a:t>6-8/2016</a:t>
          </a:r>
          <a:endParaRPr lang="sk-SK" dirty="0"/>
        </a:p>
      </dgm:t>
    </dgm:pt>
    <dgm:pt modelId="{74416FB2-68C4-48BB-85CD-EC5BD5997819}" type="parTrans" cxnId="{488B0790-FC7B-4599-9833-23946257A29E}">
      <dgm:prSet/>
      <dgm:spPr/>
      <dgm:t>
        <a:bodyPr/>
        <a:lstStyle/>
        <a:p>
          <a:endParaRPr lang="sk-SK"/>
        </a:p>
      </dgm:t>
    </dgm:pt>
    <dgm:pt modelId="{019C4DC9-D3CF-4C7D-9A41-BA66F1D02193}" type="sibTrans" cxnId="{488B0790-FC7B-4599-9833-23946257A29E}">
      <dgm:prSet/>
      <dgm:spPr/>
      <dgm:t>
        <a:bodyPr/>
        <a:lstStyle/>
        <a:p>
          <a:endParaRPr lang="sk-SK"/>
        </a:p>
      </dgm:t>
    </dgm:pt>
    <dgm:pt modelId="{321383B8-44E7-4A1A-AF7C-7FA5AF862A99}">
      <dgm:prSet phldrT="[Text]" custT="1"/>
      <dgm:spPr/>
      <dgm:t>
        <a:bodyPr/>
        <a:lstStyle/>
        <a:p>
          <a:endParaRPr lang="sk-SK" sz="2300" dirty="0" smtClean="0"/>
        </a:p>
        <a:p>
          <a:r>
            <a:rPr lang="sk-SK" sz="3200" dirty="0" smtClean="0"/>
            <a:t>Vystavenie potvrdenia o odbornom vzdelávaní a príprave žiaka v systéme SDV</a:t>
          </a:r>
          <a:endParaRPr lang="sk-SK" sz="3200" dirty="0"/>
        </a:p>
      </dgm:t>
    </dgm:pt>
    <dgm:pt modelId="{B14773CC-22D0-46DD-8E53-2D8DBE92C06F}" type="sibTrans" cxnId="{BE410BF9-2195-4E98-85B1-6BD9CB991273}">
      <dgm:prSet/>
      <dgm:spPr/>
      <dgm:t>
        <a:bodyPr/>
        <a:lstStyle/>
        <a:p>
          <a:endParaRPr lang="sk-SK"/>
        </a:p>
      </dgm:t>
    </dgm:pt>
    <dgm:pt modelId="{D4CAC817-7967-4161-985E-C1C06BABA143}" type="parTrans" cxnId="{BE410BF9-2195-4E98-85B1-6BD9CB991273}">
      <dgm:prSet/>
      <dgm:spPr/>
      <dgm:t>
        <a:bodyPr/>
        <a:lstStyle/>
        <a:p>
          <a:endParaRPr lang="sk-SK"/>
        </a:p>
      </dgm:t>
    </dgm:pt>
    <dgm:pt modelId="{39E2E5F2-DE4D-4F06-91C2-D9DBA1BC5EA1}" type="pres">
      <dgm:prSet presAssocID="{DEEDC5ED-1899-411C-A495-A989018057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3D772CB-4ABA-472D-BACF-3870D33E3A86}" type="pres">
      <dgm:prSet presAssocID="{0BE68E25-2E8C-412C-9ED8-747971B00B79}" presName="boxAndChildren" presStyleCnt="0"/>
      <dgm:spPr/>
    </dgm:pt>
    <dgm:pt modelId="{569B1BF5-82FE-4136-9435-29B92AEA3578}" type="pres">
      <dgm:prSet presAssocID="{0BE68E25-2E8C-412C-9ED8-747971B00B79}" presName="parentTextBox" presStyleLbl="node1" presStyleIdx="0" presStyleCnt="3"/>
      <dgm:spPr/>
      <dgm:t>
        <a:bodyPr/>
        <a:lstStyle/>
        <a:p>
          <a:endParaRPr lang="sk-SK"/>
        </a:p>
      </dgm:t>
    </dgm:pt>
    <dgm:pt modelId="{46BF1A59-0F9D-42D6-A9AB-89C586C4C659}" type="pres">
      <dgm:prSet presAssocID="{0BE68E25-2E8C-412C-9ED8-747971B00B79}" presName="entireBox" presStyleLbl="node1" presStyleIdx="0" presStyleCnt="3" custScaleY="150047"/>
      <dgm:spPr/>
      <dgm:t>
        <a:bodyPr/>
        <a:lstStyle/>
        <a:p>
          <a:endParaRPr lang="sk-SK"/>
        </a:p>
      </dgm:t>
    </dgm:pt>
    <dgm:pt modelId="{B75CF30D-917F-41ED-9041-9F107C58371E}" type="pres">
      <dgm:prSet presAssocID="{0BE68E25-2E8C-412C-9ED8-747971B00B79}" presName="descendantBox" presStyleCnt="0"/>
      <dgm:spPr/>
    </dgm:pt>
    <dgm:pt modelId="{76B514FB-7D37-45E3-975D-46DD5B036388}" type="pres">
      <dgm:prSet presAssocID="{06BE2AE5-0668-4949-98F6-E5A7AF23A5A2}" presName="childTextBox" presStyleLbl="fgAccFollowNode1" presStyleIdx="0" presStyleCnt="6" custLinFactNeighborY="5893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FEF09F7-94E4-4BC5-AA30-3E1110315964}" type="pres">
      <dgm:prSet presAssocID="{79F9ADED-901A-4283-9BF3-B3EB54DF9488}" presName="childTextBox" presStyleLbl="fgAccFollowNode1" presStyleIdx="1" presStyleCnt="6" custLinFactNeighborY="5893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F3A527F-9097-4CC8-9B81-240F0B3ED08F}" type="pres">
      <dgm:prSet presAssocID="{B14773CC-22D0-46DD-8E53-2D8DBE92C06F}" presName="sp" presStyleCnt="0"/>
      <dgm:spPr/>
    </dgm:pt>
    <dgm:pt modelId="{0ACC4ED0-F4F2-4BC4-8F87-AE24E8B68ED6}" type="pres">
      <dgm:prSet presAssocID="{321383B8-44E7-4A1A-AF7C-7FA5AF862A99}" presName="arrowAndChildren" presStyleCnt="0"/>
      <dgm:spPr/>
    </dgm:pt>
    <dgm:pt modelId="{1B7BDA55-4A17-4F36-8FDA-3966AB58E34F}" type="pres">
      <dgm:prSet presAssocID="{321383B8-44E7-4A1A-AF7C-7FA5AF862A99}" presName="parentTextArrow" presStyleLbl="node1" presStyleIdx="0" presStyleCnt="3"/>
      <dgm:spPr/>
      <dgm:t>
        <a:bodyPr/>
        <a:lstStyle/>
        <a:p>
          <a:endParaRPr lang="sk-SK"/>
        </a:p>
      </dgm:t>
    </dgm:pt>
    <dgm:pt modelId="{F99648FD-D51B-4485-B9A7-A3C5DC928E78}" type="pres">
      <dgm:prSet presAssocID="{321383B8-44E7-4A1A-AF7C-7FA5AF862A99}" presName="arrow" presStyleLbl="node1" presStyleIdx="1" presStyleCnt="3" custScaleY="140539"/>
      <dgm:spPr/>
      <dgm:t>
        <a:bodyPr/>
        <a:lstStyle/>
        <a:p>
          <a:endParaRPr lang="sk-SK"/>
        </a:p>
      </dgm:t>
    </dgm:pt>
    <dgm:pt modelId="{CC4C2CCE-CFD3-4F55-921B-90FD81679E0B}" type="pres">
      <dgm:prSet presAssocID="{321383B8-44E7-4A1A-AF7C-7FA5AF862A99}" presName="descendantArrow" presStyleCnt="0"/>
      <dgm:spPr/>
    </dgm:pt>
    <dgm:pt modelId="{34047D7C-2E4F-49C2-94CE-4B9EF9A32EA5}" type="pres">
      <dgm:prSet presAssocID="{7C47B129-B474-4D8B-A236-ABBA697708C4}" presName="childTextArrow" presStyleLbl="fgAccFollowNode1" presStyleIdx="2" presStyleCnt="6" custLinFactNeighborY="7182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4F0E8D9-71D0-467D-99AF-53A3B433DD42}" type="pres">
      <dgm:prSet presAssocID="{509AE903-E069-4648-BCDE-197E4E47FFEC}" presName="childTextArrow" presStyleLbl="fgAccFollowNode1" presStyleIdx="3" presStyleCnt="6" custLinFactNeighborY="7049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4C28953-5E05-4E59-93AC-AD70C54E90E6}" type="pres">
      <dgm:prSet presAssocID="{A6BBB040-84CB-4C60-836F-54A61D672D5E}" presName="sp" presStyleCnt="0"/>
      <dgm:spPr/>
    </dgm:pt>
    <dgm:pt modelId="{4CB954B5-3830-4D9E-8E3C-3A4B1EF1D712}" type="pres">
      <dgm:prSet presAssocID="{818BE064-C68C-42BA-A099-0293369B1A4B}" presName="arrowAndChildren" presStyleCnt="0"/>
      <dgm:spPr/>
    </dgm:pt>
    <dgm:pt modelId="{A88483DA-3EE4-4FF6-9807-CA9DFE78AC34}" type="pres">
      <dgm:prSet presAssocID="{818BE064-C68C-42BA-A099-0293369B1A4B}" presName="parentTextArrow" presStyleLbl="node1" presStyleIdx="1" presStyleCnt="3"/>
      <dgm:spPr/>
      <dgm:t>
        <a:bodyPr/>
        <a:lstStyle/>
        <a:p>
          <a:endParaRPr lang="sk-SK"/>
        </a:p>
      </dgm:t>
    </dgm:pt>
    <dgm:pt modelId="{AC67DDE1-AF28-41DE-8042-C5F1BF9A9702}" type="pres">
      <dgm:prSet presAssocID="{818BE064-C68C-42BA-A099-0293369B1A4B}" presName="arrow" presStyleLbl="node1" presStyleIdx="2" presStyleCnt="3" custLinFactNeighborX="3636" custLinFactNeighborY="-46"/>
      <dgm:spPr/>
      <dgm:t>
        <a:bodyPr/>
        <a:lstStyle/>
        <a:p>
          <a:endParaRPr lang="sk-SK"/>
        </a:p>
      </dgm:t>
    </dgm:pt>
    <dgm:pt modelId="{72241E6A-A5C5-47D3-AE93-5FAF0617FEC8}" type="pres">
      <dgm:prSet presAssocID="{818BE064-C68C-42BA-A099-0293369B1A4B}" presName="descendantArrow" presStyleCnt="0"/>
      <dgm:spPr/>
    </dgm:pt>
    <dgm:pt modelId="{7069A86F-34F6-46D0-9076-02B88F42F872}" type="pres">
      <dgm:prSet presAssocID="{E2EAEE60-8BFF-4444-B229-9837A936F028}" presName="childTextArrow" presStyleLbl="fgAccFollowNode1" presStyleIdx="4" presStyleCnt="6" custLinFactNeighborX="-60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F29609A-3A95-4B9A-AB58-3113EE65D3CE}" type="pres">
      <dgm:prSet presAssocID="{0B7D4C64-7376-4953-ABB7-B9D6297B610C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B34B442-6744-469D-B575-C341A5787611}" type="presOf" srcId="{0BE68E25-2E8C-412C-9ED8-747971B00B79}" destId="{569B1BF5-82FE-4136-9435-29B92AEA3578}" srcOrd="0" destOrd="0" presId="urn:microsoft.com/office/officeart/2005/8/layout/process4"/>
    <dgm:cxn modelId="{A897A807-4D30-4C3A-9DE1-32C8A1B13402}" type="presOf" srcId="{79F9ADED-901A-4283-9BF3-B3EB54DF9488}" destId="{1FEF09F7-94E4-4BC5-AA30-3E1110315964}" srcOrd="0" destOrd="0" presId="urn:microsoft.com/office/officeart/2005/8/layout/process4"/>
    <dgm:cxn modelId="{D78FD753-D7C4-46C1-B489-C1E08CDD98FC}" type="presOf" srcId="{DEEDC5ED-1899-411C-A495-A9890180576F}" destId="{39E2E5F2-DE4D-4F06-91C2-D9DBA1BC5EA1}" srcOrd="0" destOrd="0" presId="urn:microsoft.com/office/officeart/2005/8/layout/process4"/>
    <dgm:cxn modelId="{607E6152-00A7-4282-A9B2-4005210A0D1D}" type="presOf" srcId="{7C47B129-B474-4D8B-A236-ABBA697708C4}" destId="{34047D7C-2E4F-49C2-94CE-4B9EF9A32EA5}" srcOrd="0" destOrd="0" presId="urn:microsoft.com/office/officeart/2005/8/layout/process4"/>
    <dgm:cxn modelId="{4B29CDD6-8D39-40BD-B781-FFF674C5AD45}" type="presOf" srcId="{0BE68E25-2E8C-412C-9ED8-747971B00B79}" destId="{46BF1A59-0F9D-42D6-A9AB-89C586C4C659}" srcOrd="1" destOrd="0" presId="urn:microsoft.com/office/officeart/2005/8/layout/process4"/>
    <dgm:cxn modelId="{C9948ABC-E88C-43EE-AB29-0A60E6066375}" type="presOf" srcId="{321383B8-44E7-4A1A-AF7C-7FA5AF862A99}" destId="{F99648FD-D51B-4485-B9A7-A3C5DC928E78}" srcOrd="1" destOrd="0" presId="urn:microsoft.com/office/officeart/2005/8/layout/process4"/>
    <dgm:cxn modelId="{74D37E88-9C3B-405F-B00D-69FB98FE1ACE}" srcId="{321383B8-44E7-4A1A-AF7C-7FA5AF862A99}" destId="{7C47B129-B474-4D8B-A236-ABBA697708C4}" srcOrd="0" destOrd="0" parTransId="{E9752D86-9FF2-41CD-ADEB-0BDC4EDAF6F6}" sibTransId="{87044307-6742-4C8C-9099-6F33C27DF9EE}"/>
    <dgm:cxn modelId="{0A12B6AD-E1D2-40AE-AFB1-6659E3836753}" srcId="{321383B8-44E7-4A1A-AF7C-7FA5AF862A99}" destId="{509AE903-E069-4648-BCDE-197E4E47FFEC}" srcOrd="1" destOrd="0" parTransId="{4C267861-E72F-423A-B2A5-D26AF49132EE}" sibTransId="{ACEEEE5E-DBEE-4041-A216-FD039AAA4D80}"/>
    <dgm:cxn modelId="{D9707577-276E-45FB-96E7-E4BEFB6423EC}" type="presOf" srcId="{818BE064-C68C-42BA-A099-0293369B1A4B}" destId="{AC67DDE1-AF28-41DE-8042-C5F1BF9A9702}" srcOrd="1" destOrd="0" presId="urn:microsoft.com/office/officeart/2005/8/layout/process4"/>
    <dgm:cxn modelId="{488B0790-FC7B-4599-9833-23946257A29E}" srcId="{0BE68E25-2E8C-412C-9ED8-747971B00B79}" destId="{79F9ADED-901A-4283-9BF3-B3EB54DF9488}" srcOrd="1" destOrd="0" parTransId="{74416FB2-68C4-48BB-85CD-EC5BD5997819}" sibTransId="{019C4DC9-D3CF-4C7D-9A41-BA66F1D02193}"/>
    <dgm:cxn modelId="{18C692E9-86E8-4051-882B-373A826AAB8B}" type="presOf" srcId="{0B7D4C64-7376-4953-ABB7-B9D6297B610C}" destId="{6F29609A-3A95-4B9A-AB58-3113EE65D3CE}" srcOrd="0" destOrd="0" presId="urn:microsoft.com/office/officeart/2005/8/layout/process4"/>
    <dgm:cxn modelId="{B624CFCC-E400-4213-809D-DCBB579198B9}" srcId="{0BE68E25-2E8C-412C-9ED8-747971B00B79}" destId="{06BE2AE5-0668-4949-98F6-E5A7AF23A5A2}" srcOrd="0" destOrd="0" parTransId="{4F1F6052-5E8F-4847-A8F5-3AF93356B0B7}" sibTransId="{B6697796-719E-4235-A4A2-F0BF0D7C2038}"/>
    <dgm:cxn modelId="{CE30E507-885F-4D02-B430-F45C829D1EA5}" type="presOf" srcId="{321383B8-44E7-4A1A-AF7C-7FA5AF862A99}" destId="{1B7BDA55-4A17-4F36-8FDA-3966AB58E34F}" srcOrd="0" destOrd="0" presId="urn:microsoft.com/office/officeart/2005/8/layout/process4"/>
    <dgm:cxn modelId="{4CF6AE83-3F04-4696-BD76-D13FCB940A8C}" srcId="{DEEDC5ED-1899-411C-A495-A9890180576F}" destId="{0BE68E25-2E8C-412C-9ED8-747971B00B79}" srcOrd="2" destOrd="0" parTransId="{4157665F-819F-4880-AC5A-611FB4EDF6D8}" sibTransId="{C3E073AF-A6CC-4F81-BE3A-1C4E9F155E04}"/>
    <dgm:cxn modelId="{108A7DF3-E51C-4F7E-9C32-C9DAF30496DE}" type="presOf" srcId="{509AE903-E069-4648-BCDE-197E4E47FFEC}" destId="{F4F0E8D9-71D0-467D-99AF-53A3B433DD42}" srcOrd="0" destOrd="0" presId="urn:microsoft.com/office/officeart/2005/8/layout/process4"/>
    <dgm:cxn modelId="{D098C514-3376-4F8D-8615-4BED487A69B4}" srcId="{818BE064-C68C-42BA-A099-0293369B1A4B}" destId="{0B7D4C64-7376-4953-ABB7-B9D6297B610C}" srcOrd="1" destOrd="0" parTransId="{BFF154BD-0D88-45E8-AC1F-8FEEDBE7946C}" sibTransId="{A7938CDB-8583-49BB-BE45-A30250694254}"/>
    <dgm:cxn modelId="{434121F6-8FA4-4B3A-ACA1-35FEF1AE3E23}" type="presOf" srcId="{818BE064-C68C-42BA-A099-0293369B1A4B}" destId="{A88483DA-3EE4-4FF6-9807-CA9DFE78AC34}" srcOrd="0" destOrd="0" presId="urn:microsoft.com/office/officeart/2005/8/layout/process4"/>
    <dgm:cxn modelId="{3BECD927-E481-4C7B-9BE2-1FBCF114E807}" type="presOf" srcId="{06BE2AE5-0668-4949-98F6-E5A7AF23A5A2}" destId="{76B514FB-7D37-45E3-975D-46DD5B036388}" srcOrd="0" destOrd="0" presId="urn:microsoft.com/office/officeart/2005/8/layout/process4"/>
    <dgm:cxn modelId="{5A614EB3-7B90-49CF-8A77-19B154F9C19B}" type="presOf" srcId="{E2EAEE60-8BFF-4444-B229-9837A936F028}" destId="{7069A86F-34F6-46D0-9076-02B88F42F872}" srcOrd="0" destOrd="0" presId="urn:microsoft.com/office/officeart/2005/8/layout/process4"/>
    <dgm:cxn modelId="{E4E23F88-AC8D-4053-B7E6-A53BA603A03A}" srcId="{818BE064-C68C-42BA-A099-0293369B1A4B}" destId="{E2EAEE60-8BFF-4444-B229-9837A936F028}" srcOrd="0" destOrd="0" parTransId="{3C5D188C-70E5-412F-98C8-C4F5F834DFC9}" sibTransId="{F2F8E87A-182B-44EE-A140-4EFDC62CB668}"/>
    <dgm:cxn modelId="{15CB2C83-DF29-4EF8-836B-649D95B2690D}" srcId="{DEEDC5ED-1899-411C-A495-A9890180576F}" destId="{818BE064-C68C-42BA-A099-0293369B1A4B}" srcOrd="0" destOrd="0" parTransId="{A83F1517-D3E6-42AD-A824-FA133D1F614B}" sibTransId="{A6BBB040-84CB-4C60-836F-54A61D672D5E}"/>
    <dgm:cxn modelId="{BE410BF9-2195-4E98-85B1-6BD9CB991273}" srcId="{DEEDC5ED-1899-411C-A495-A9890180576F}" destId="{321383B8-44E7-4A1A-AF7C-7FA5AF862A99}" srcOrd="1" destOrd="0" parTransId="{D4CAC817-7967-4161-985E-C1C06BABA143}" sibTransId="{B14773CC-22D0-46DD-8E53-2D8DBE92C06F}"/>
    <dgm:cxn modelId="{8F2FC231-FE7E-4E62-81CF-5F3781B471A8}" type="presParOf" srcId="{39E2E5F2-DE4D-4F06-91C2-D9DBA1BC5EA1}" destId="{83D772CB-4ABA-472D-BACF-3870D33E3A86}" srcOrd="0" destOrd="0" presId="urn:microsoft.com/office/officeart/2005/8/layout/process4"/>
    <dgm:cxn modelId="{780DC836-0F21-4240-B2E6-FD44C53711B5}" type="presParOf" srcId="{83D772CB-4ABA-472D-BACF-3870D33E3A86}" destId="{569B1BF5-82FE-4136-9435-29B92AEA3578}" srcOrd="0" destOrd="0" presId="urn:microsoft.com/office/officeart/2005/8/layout/process4"/>
    <dgm:cxn modelId="{F53C6575-85D1-4014-982A-9B78C6E73AD2}" type="presParOf" srcId="{83D772CB-4ABA-472D-BACF-3870D33E3A86}" destId="{46BF1A59-0F9D-42D6-A9AB-89C586C4C659}" srcOrd="1" destOrd="0" presId="urn:microsoft.com/office/officeart/2005/8/layout/process4"/>
    <dgm:cxn modelId="{9AA304F3-7D9C-4B8A-94F3-38F36C19A3A9}" type="presParOf" srcId="{83D772CB-4ABA-472D-BACF-3870D33E3A86}" destId="{B75CF30D-917F-41ED-9041-9F107C58371E}" srcOrd="2" destOrd="0" presId="urn:microsoft.com/office/officeart/2005/8/layout/process4"/>
    <dgm:cxn modelId="{CB22BA82-C9E6-4E6B-86A6-4BE3C431E878}" type="presParOf" srcId="{B75CF30D-917F-41ED-9041-9F107C58371E}" destId="{76B514FB-7D37-45E3-975D-46DD5B036388}" srcOrd="0" destOrd="0" presId="urn:microsoft.com/office/officeart/2005/8/layout/process4"/>
    <dgm:cxn modelId="{C67954D5-5442-4A16-B2E2-18A747956335}" type="presParOf" srcId="{B75CF30D-917F-41ED-9041-9F107C58371E}" destId="{1FEF09F7-94E4-4BC5-AA30-3E1110315964}" srcOrd="1" destOrd="0" presId="urn:microsoft.com/office/officeart/2005/8/layout/process4"/>
    <dgm:cxn modelId="{3E867952-B7C8-4F9B-B34D-F08B1D830BB4}" type="presParOf" srcId="{39E2E5F2-DE4D-4F06-91C2-D9DBA1BC5EA1}" destId="{0F3A527F-9097-4CC8-9B81-240F0B3ED08F}" srcOrd="1" destOrd="0" presId="urn:microsoft.com/office/officeart/2005/8/layout/process4"/>
    <dgm:cxn modelId="{C1C0D2C7-D938-47AA-888B-77D3EA0A3D11}" type="presParOf" srcId="{39E2E5F2-DE4D-4F06-91C2-D9DBA1BC5EA1}" destId="{0ACC4ED0-F4F2-4BC4-8F87-AE24E8B68ED6}" srcOrd="2" destOrd="0" presId="urn:microsoft.com/office/officeart/2005/8/layout/process4"/>
    <dgm:cxn modelId="{DF0BCD7C-B1D1-4607-8151-AD936CA95309}" type="presParOf" srcId="{0ACC4ED0-F4F2-4BC4-8F87-AE24E8B68ED6}" destId="{1B7BDA55-4A17-4F36-8FDA-3966AB58E34F}" srcOrd="0" destOrd="0" presId="urn:microsoft.com/office/officeart/2005/8/layout/process4"/>
    <dgm:cxn modelId="{5C70ACF9-FFD5-452A-9C6D-61C5AB26A9E5}" type="presParOf" srcId="{0ACC4ED0-F4F2-4BC4-8F87-AE24E8B68ED6}" destId="{F99648FD-D51B-4485-B9A7-A3C5DC928E78}" srcOrd="1" destOrd="0" presId="urn:microsoft.com/office/officeart/2005/8/layout/process4"/>
    <dgm:cxn modelId="{BD927E60-78F6-41F9-97D2-CFC6719EE1C7}" type="presParOf" srcId="{0ACC4ED0-F4F2-4BC4-8F87-AE24E8B68ED6}" destId="{CC4C2CCE-CFD3-4F55-921B-90FD81679E0B}" srcOrd="2" destOrd="0" presId="urn:microsoft.com/office/officeart/2005/8/layout/process4"/>
    <dgm:cxn modelId="{2A290E97-FE58-4F7E-A57E-84F8B0784E99}" type="presParOf" srcId="{CC4C2CCE-CFD3-4F55-921B-90FD81679E0B}" destId="{34047D7C-2E4F-49C2-94CE-4B9EF9A32EA5}" srcOrd="0" destOrd="0" presId="urn:microsoft.com/office/officeart/2005/8/layout/process4"/>
    <dgm:cxn modelId="{CC4555F3-C32F-491E-B4CE-EDDD5D0E7D5D}" type="presParOf" srcId="{CC4C2CCE-CFD3-4F55-921B-90FD81679E0B}" destId="{F4F0E8D9-71D0-467D-99AF-53A3B433DD42}" srcOrd="1" destOrd="0" presId="urn:microsoft.com/office/officeart/2005/8/layout/process4"/>
    <dgm:cxn modelId="{6969488D-F5BB-437B-8F45-FBA313D8E9CD}" type="presParOf" srcId="{39E2E5F2-DE4D-4F06-91C2-D9DBA1BC5EA1}" destId="{A4C28953-5E05-4E59-93AC-AD70C54E90E6}" srcOrd="3" destOrd="0" presId="urn:microsoft.com/office/officeart/2005/8/layout/process4"/>
    <dgm:cxn modelId="{3BD686DC-DA7E-4445-AF17-F2433DACBA8F}" type="presParOf" srcId="{39E2E5F2-DE4D-4F06-91C2-D9DBA1BC5EA1}" destId="{4CB954B5-3830-4D9E-8E3C-3A4B1EF1D712}" srcOrd="4" destOrd="0" presId="urn:microsoft.com/office/officeart/2005/8/layout/process4"/>
    <dgm:cxn modelId="{20F07C29-D333-48BF-BDB6-FB924EF53217}" type="presParOf" srcId="{4CB954B5-3830-4D9E-8E3C-3A4B1EF1D712}" destId="{A88483DA-3EE4-4FF6-9807-CA9DFE78AC34}" srcOrd="0" destOrd="0" presId="urn:microsoft.com/office/officeart/2005/8/layout/process4"/>
    <dgm:cxn modelId="{5C3CCC14-E366-4937-AC91-67267FBFC42C}" type="presParOf" srcId="{4CB954B5-3830-4D9E-8E3C-3A4B1EF1D712}" destId="{AC67DDE1-AF28-41DE-8042-C5F1BF9A9702}" srcOrd="1" destOrd="0" presId="urn:microsoft.com/office/officeart/2005/8/layout/process4"/>
    <dgm:cxn modelId="{24D6E898-FCCD-4AEA-9550-78F3E7C24E7D}" type="presParOf" srcId="{4CB954B5-3830-4D9E-8E3C-3A4B1EF1D712}" destId="{72241E6A-A5C5-47D3-AE93-5FAF0617FEC8}" srcOrd="2" destOrd="0" presId="urn:microsoft.com/office/officeart/2005/8/layout/process4"/>
    <dgm:cxn modelId="{DB73E704-46DC-440F-A8CC-E715F9FC4040}" type="presParOf" srcId="{72241E6A-A5C5-47D3-AE93-5FAF0617FEC8}" destId="{7069A86F-34F6-46D0-9076-02B88F42F872}" srcOrd="0" destOrd="0" presId="urn:microsoft.com/office/officeart/2005/8/layout/process4"/>
    <dgm:cxn modelId="{51330446-0C82-4C77-B08C-C7D0C89A8896}" type="presParOf" srcId="{72241E6A-A5C5-47D3-AE93-5FAF0617FEC8}" destId="{6F29609A-3A95-4B9A-AB58-3113EE65D3C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EDC5ED-1899-411C-A495-A9890180576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818BE064-C68C-42BA-A099-0293369B1A4B}">
      <dgm:prSet phldrT="[Text]" custT="1"/>
      <dgm:spPr/>
      <dgm:t>
        <a:bodyPr/>
        <a:lstStyle/>
        <a:p>
          <a:pPr algn="ctr"/>
          <a:r>
            <a:rPr lang="sk-SK" sz="3200" dirty="0" smtClean="0"/>
            <a:t>Uzatvorenie učebnej zmluvy s plnoletým žiakom, alebo zákonným zástupcom žiaka </a:t>
          </a:r>
          <a:r>
            <a:rPr lang="sk-SK" sz="3200" dirty="0" smtClean="0">
              <a:solidFill>
                <a:srgbClr val="FF0000"/>
              </a:solidFill>
            </a:rPr>
            <a:t>(do 31.08.2015)</a:t>
          </a:r>
          <a:endParaRPr lang="sk-SK" sz="3200" dirty="0">
            <a:solidFill>
              <a:srgbClr val="FF0000"/>
            </a:solidFill>
          </a:endParaRPr>
        </a:p>
      </dgm:t>
    </dgm:pt>
    <dgm:pt modelId="{A83F1517-D3E6-42AD-A824-FA133D1F614B}" type="parTrans" cxnId="{15CB2C83-DF29-4EF8-836B-649D95B2690D}">
      <dgm:prSet/>
      <dgm:spPr/>
      <dgm:t>
        <a:bodyPr/>
        <a:lstStyle/>
        <a:p>
          <a:endParaRPr lang="sk-SK"/>
        </a:p>
      </dgm:t>
    </dgm:pt>
    <dgm:pt modelId="{A6BBB040-84CB-4C60-836F-54A61D672D5E}" type="sibTrans" cxnId="{15CB2C83-DF29-4EF8-836B-649D95B2690D}">
      <dgm:prSet/>
      <dgm:spPr/>
      <dgm:t>
        <a:bodyPr/>
        <a:lstStyle/>
        <a:p>
          <a:endParaRPr lang="sk-SK"/>
        </a:p>
      </dgm:t>
    </dgm:pt>
    <dgm:pt modelId="{E2EAEE60-8BFF-4444-B229-9837A936F028}">
      <dgm:prSet phldrT="[Text]"/>
      <dgm:spPr/>
      <dgm:t>
        <a:bodyPr/>
        <a:lstStyle/>
        <a:p>
          <a:r>
            <a:rPr lang="sk-SK" dirty="0" smtClean="0"/>
            <a:t>6-8/2015</a:t>
          </a:r>
          <a:endParaRPr lang="sk-SK" dirty="0"/>
        </a:p>
      </dgm:t>
    </dgm:pt>
    <dgm:pt modelId="{3C5D188C-70E5-412F-98C8-C4F5F834DFC9}" type="parTrans" cxnId="{E4E23F88-AC8D-4053-B7E6-A53BA603A03A}">
      <dgm:prSet/>
      <dgm:spPr/>
      <dgm:t>
        <a:bodyPr/>
        <a:lstStyle/>
        <a:p>
          <a:endParaRPr lang="sk-SK"/>
        </a:p>
      </dgm:t>
    </dgm:pt>
    <dgm:pt modelId="{F2F8E87A-182B-44EE-A140-4EFDC62CB668}" type="sibTrans" cxnId="{E4E23F88-AC8D-4053-B7E6-A53BA603A03A}">
      <dgm:prSet/>
      <dgm:spPr/>
      <dgm:t>
        <a:bodyPr/>
        <a:lstStyle/>
        <a:p>
          <a:endParaRPr lang="sk-SK"/>
        </a:p>
      </dgm:t>
    </dgm:pt>
    <dgm:pt modelId="{0B7D4C64-7376-4953-ABB7-B9D6297B610C}">
      <dgm:prSet phldrT="[Text]"/>
      <dgm:spPr/>
      <dgm:t>
        <a:bodyPr/>
        <a:lstStyle/>
        <a:p>
          <a:r>
            <a:rPr lang="sk-SK" dirty="0" smtClean="0"/>
            <a:t>6-8/2016</a:t>
          </a:r>
          <a:endParaRPr lang="sk-SK" dirty="0"/>
        </a:p>
      </dgm:t>
    </dgm:pt>
    <dgm:pt modelId="{BFF154BD-0D88-45E8-AC1F-8FEEDBE7946C}" type="parTrans" cxnId="{D098C514-3376-4F8D-8615-4BED487A69B4}">
      <dgm:prSet/>
      <dgm:spPr/>
      <dgm:t>
        <a:bodyPr/>
        <a:lstStyle/>
        <a:p>
          <a:endParaRPr lang="sk-SK"/>
        </a:p>
      </dgm:t>
    </dgm:pt>
    <dgm:pt modelId="{A7938CDB-8583-49BB-BE45-A30250694254}" type="sibTrans" cxnId="{D098C514-3376-4F8D-8615-4BED487A69B4}">
      <dgm:prSet/>
      <dgm:spPr/>
      <dgm:t>
        <a:bodyPr/>
        <a:lstStyle/>
        <a:p>
          <a:endParaRPr lang="sk-SK"/>
        </a:p>
      </dgm:t>
    </dgm:pt>
    <dgm:pt modelId="{7C47B129-B474-4D8B-A236-ABBA697708C4}">
      <dgm:prSet phldrT="[Text]"/>
      <dgm:spPr/>
      <dgm:t>
        <a:bodyPr/>
        <a:lstStyle/>
        <a:p>
          <a:r>
            <a:rPr lang="sk-SK" dirty="0" smtClean="0"/>
            <a:t>8-9/2015</a:t>
          </a:r>
          <a:endParaRPr lang="sk-SK" dirty="0"/>
        </a:p>
      </dgm:t>
    </dgm:pt>
    <dgm:pt modelId="{E9752D86-9FF2-41CD-ADEB-0BDC4EDAF6F6}" type="parTrans" cxnId="{74D37E88-9C3B-405F-B00D-69FB98FE1ACE}">
      <dgm:prSet/>
      <dgm:spPr/>
      <dgm:t>
        <a:bodyPr/>
        <a:lstStyle/>
        <a:p>
          <a:endParaRPr lang="sk-SK"/>
        </a:p>
      </dgm:t>
    </dgm:pt>
    <dgm:pt modelId="{87044307-6742-4C8C-9099-6F33C27DF9EE}" type="sibTrans" cxnId="{74D37E88-9C3B-405F-B00D-69FB98FE1ACE}">
      <dgm:prSet/>
      <dgm:spPr/>
      <dgm:t>
        <a:bodyPr/>
        <a:lstStyle/>
        <a:p>
          <a:endParaRPr lang="sk-SK"/>
        </a:p>
      </dgm:t>
    </dgm:pt>
    <dgm:pt modelId="{509AE903-E069-4648-BCDE-197E4E47FFEC}">
      <dgm:prSet phldrT="[Text]"/>
      <dgm:spPr/>
      <dgm:t>
        <a:bodyPr/>
        <a:lstStyle/>
        <a:p>
          <a:r>
            <a:rPr lang="sk-SK" dirty="0" smtClean="0"/>
            <a:t>8-9/2016</a:t>
          </a:r>
          <a:endParaRPr lang="sk-SK" dirty="0"/>
        </a:p>
      </dgm:t>
    </dgm:pt>
    <dgm:pt modelId="{4C267861-E72F-423A-B2A5-D26AF49132EE}" type="parTrans" cxnId="{0A12B6AD-E1D2-40AE-AFB1-6659E3836753}">
      <dgm:prSet/>
      <dgm:spPr/>
      <dgm:t>
        <a:bodyPr/>
        <a:lstStyle/>
        <a:p>
          <a:endParaRPr lang="sk-SK"/>
        </a:p>
      </dgm:t>
    </dgm:pt>
    <dgm:pt modelId="{ACEEEE5E-DBEE-4041-A216-FD039AAA4D80}" type="sibTrans" cxnId="{0A12B6AD-E1D2-40AE-AFB1-6659E3836753}">
      <dgm:prSet/>
      <dgm:spPr/>
      <dgm:t>
        <a:bodyPr/>
        <a:lstStyle/>
        <a:p>
          <a:endParaRPr lang="sk-SK"/>
        </a:p>
      </dgm:t>
    </dgm:pt>
    <dgm:pt modelId="{0BE68E25-2E8C-412C-9ED8-747971B00B79}">
      <dgm:prSet phldrT="[Text]" custT="1"/>
      <dgm:spPr/>
      <dgm:t>
        <a:bodyPr/>
        <a:lstStyle/>
        <a:p>
          <a:r>
            <a:rPr lang="sk-SK" sz="3200" dirty="0" smtClean="0"/>
            <a:t>Vnútorný poriadok pracoviska</a:t>
          </a:r>
          <a:endParaRPr lang="sk-SK" sz="3200" dirty="0"/>
        </a:p>
      </dgm:t>
    </dgm:pt>
    <dgm:pt modelId="{4157665F-819F-4880-AC5A-611FB4EDF6D8}" type="parTrans" cxnId="{4CF6AE83-3F04-4696-BD76-D13FCB940A8C}">
      <dgm:prSet/>
      <dgm:spPr/>
      <dgm:t>
        <a:bodyPr/>
        <a:lstStyle/>
        <a:p>
          <a:endParaRPr lang="sk-SK"/>
        </a:p>
      </dgm:t>
    </dgm:pt>
    <dgm:pt modelId="{C3E073AF-A6CC-4F81-BE3A-1C4E9F155E04}" type="sibTrans" cxnId="{4CF6AE83-3F04-4696-BD76-D13FCB940A8C}">
      <dgm:prSet/>
      <dgm:spPr/>
      <dgm:t>
        <a:bodyPr/>
        <a:lstStyle/>
        <a:p>
          <a:endParaRPr lang="sk-SK"/>
        </a:p>
      </dgm:t>
    </dgm:pt>
    <dgm:pt modelId="{06BE2AE5-0668-4949-98F6-E5A7AF23A5A2}">
      <dgm:prSet phldrT="[Text]"/>
      <dgm:spPr/>
      <dgm:t>
        <a:bodyPr/>
        <a:lstStyle/>
        <a:p>
          <a:r>
            <a:rPr lang="sk-SK" dirty="0" smtClean="0"/>
            <a:t>7-8/2015</a:t>
          </a:r>
          <a:endParaRPr lang="sk-SK" dirty="0"/>
        </a:p>
      </dgm:t>
    </dgm:pt>
    <dgm:pt modelId="{4F1F6052-5E8F-4847-A8F5-3AF93356B0B7}" type="parTrans" cxnId="{B624CFCC-E400-4213-809D-DCBB579198B9}">
      <dgm:prSet/>
      <dgm:spPr/>
      <dgm:t>
        <a:bodyPr/>
        <a:lstStyle/>
        <a:p>
          <a:endParaRPr lang="sk-SK"/>
        </a:p>
      </dgm:t>
    </dgm:pt>
    <dgm:pt modelId="{B6697796-719E-4235-A4A2-F0BF0D7C2038}" type="sibTrans" cxnId="{B624CFCC-E400-4213-809D-DCBB579198B9}">
      <dgm:prSet/>
      <dgm:spPr/>
      <dgm:t>
        <a:bodyPr/>
        <a:lstStyle/>
        <a:p>
          <a:endParaRPr lang="sk-SK"/>
        </a:p>
      </dgm:t>
    </dgm:pt>
    <dgm:pt modelId="{79F9ADED-901A-4283-9BF3-B3EB54DF9488}">
      <dgm:prSet phldrT="[Text]"/>
      <dgm:spPr/>
      <dgm:t>
        <a:bodyPr/>
        <a:lstStyle/>
        <a:p>
          <a:r>
            <a:rPr lang="sk-SK" dirty="0" smtClean="0"/>
            <a:t>7-8/2016</a:t>
          </a:r>
          <a:endParaRPr lang="sk-SK" dirty="0"/>
        </a:p>
      </dgm:t>
    </dgm:pt>
    <dgm:pt modelId="{74416FB2-68C4-48BB-85CD-EC5BD5997819}" type="parTrans" cxnId="{488B0790-FC7B-4599-9833-23946257A29E}">
      <dgm:prSet/>
      <dgm:spPr/>
      <dgm:t>
        <a:bodyPr/>
        <a:lstStyle/>
        <a:p>
          <a:endParaRPr lang="sk-SK"/>
        </a:p>
      </dgm:t>
    </dgm:pt>
    <dgm:pt modelId="{019C4DC9-D3CF-4C7D-9A41-BA66F1D02193}" type="sibTrans" cxnId="{488B0790-FC7B-4599-9833-23946257A29E}">
      <dgm:prSet/>
      <dgm:spPr/>
      <dgm:t>
        <a:bodyPr/>
        <a:lstStyle/>
        <a:p>
          <a:endParaRPr lang="sk-SK"/>
        </a:p>
      </dgm:t>
    </dgm:pt>
    <dgm:pt modelId="{321383B8-44E7-4A1A-AF7C-7FA5AF862A99}">
      <dgm:prSet phldrT="[Text]" custT="1"/>
      <dgm:spPr/>
      <dgm:t>
        <a:bodyPr/>
        <a:lstStyle/>
        <a:p>
          <a:r>
            <a:rPr lang="sk-SK" sz="3200" dirty="0" smtClean="0"/>
            <a:t>Informovanie SOŠ a stavovskej organizácie o uzatvorení učebnej zmluvy</a:t>
          </a:r>
          <a:endParaRPr lang="sk-SK" sz="3200" dirty="0"/>
        </a:p>
      </dgm:t>
    </dgm:pt>
    <dgm:pt modelId="{B14773CC-22D0-46DD-8E53-2D8DBE92C06F}" type="sibTrans" cxnId="{BE410BF9-2195-4E98-85B1-6BD9CB991273}">
      <dgm:prSet/>
      <dgm:spPr/>
      <dgm:t>
        <a:bodyPr/>
        <a:lstStyle/>
        <a:p>
          <a:endParaRPr lang="sk-SK"/>
        </a:p>
      </dgm:t>
    </dgm:pt>
    <dgm:pt modelId="{D4CAC817-7967-4161-985E-C1C06BABA143}" type="parTrans" cxnId="{BE410BF9-2195-4E98-85B1-6BD9CB991273}">
      <dgm:prSet/>
      <dgm:spPr/>
      <dgm:t>
        <a:bodyPr/>
        <a:lstStyle/>
        <a:p>
          <a:endParaRPr lang="sk-SK"/>
        </a:p>
      </dgm:t>
    </dgm:pt>
    <dgm:pt modelId="{39E2E5F2-DE4D-4F06-91C2-D9DBA1BC5EA1}" type="pres">
      <dgm:prSet presAssocID="{DEEDC5ED-1899-411C-A495-A989018057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3D772CB-4ABA-472D-BACF-3870D33E3A86}" type="pres">
      <dgm:prSet presAssocID="{0BE68E25-2E8C-412C-9ED8-747971B00B79}" presName="boxAndChildren" presStyleCnt="0"/>
      <dgm:spPr/>
    </dgm:pt>
    <dgm:pt modelId="{569B1BF5-82FE-4136-9435-29B92AEA3578}" type="pres">
      <dgm:prSet presAssocID="{0BE68E25-2E8C-412C-9ED8-747971B00B79}" presName="parentTextBox" presStyleLbl="node1" presStyleIdx="0" presStyleCnt="3"/>
      <dgm:spPr/>
      <dgm:t>
        <a:bodyPr/>
        <a:lstStyle/>
        <a:p>
          <a:endParaRPr lang="sk-SK"/>
        </a:p>
      </dgm:t>
    </dgm:pt>
    <dgm:pt modelId="{46BF1A59-0F9D-42D6-A9AB-89C586C4C659}" type="pres">
      <dgm:prSet presAssocID="{0BE68E25-2E8C-412C-9ED8-747971B00B79}" presName="entireBox" presStyleLbl="node1" presStyleIdx="0" presStyleCnt="3"/>
      <dgm:spPr/>
      <dgm:t>
        <a:bodyPr/>
        <a:lstStyle/>
        <a:p>
          <a:endParaRPr lang="sk-SK"/>
        </a:p>
      </dgm:t>
    </dgm:pt>
    <dgm:pt modelId="{B75CF30D-917F-41ED-9041-9F107C58371E}" type="pres">
      <dgm:prSet presAssocID="{0BE68E25-2E8C-412C-9ED8-747971B00B79}" presName="descendantBox" presStyleCnt="0"/>
      <dgm:spPr/>
    </dgm:pt>
    <dgm:pt modelId="{76B514FB-7D37-45E3-975D-46DD5B036388}" type="pres">
      <dgm:prSet presAssocID="{06BE2AE5-0668-4949-98F6-E5A7AF23A5A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FEF09F7-94E4-4BC5-AA30-3E1110315964}" type="pres">
      <dgm:prSet presAssocID="{79F9ADED-901A-4283-9BF3-B3EB54DF9488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F3A527F-9097-4CC8-9B81-240F0B3ED08F}" type="pres">
      <dgm:prSet presAssocID="{B14773CC-22D0-46DD-8E53-2D8DBE92C06F}" presName="sp" presStyleCnt="0"/>
      <dgm:spPr/>
    </dgm:pt>
    <dgm:pt modelId="{0ACC4ED0-F4F2-4BC4-8F87-AE24E8B68ED6}" type="pres">
      <dgm:prSet presAssocID="{321383B8-44E7-4A1A-AF7C-7FA5AF862A99}" presName="arrowAndChildren" presStyleCnt="0"/>
      <dgm:spPr/>
    </dgm:pt>
    <dgm:pt modelId="{1B7BDA55-4A17-4F36-8FDA-3966AB58E34F}" type="pres">
      <dgm:prSet presAssocID="{321383B8-44E7-4A1A-AF7C-7FA5AF862A99}" presName="parentTextArrow" presStyleLbl="node1" presStyleIdx="0" presStyleCnt="3"/>
      <dgm:spPr/>
      <dgm:t>
        <a:bodyPr/>
        <a:lstStyle/>
        <a:p>
          <a:endParaRPr lang="sk-SK"/>
        </a:p>
      </dgm:t>
    </dgm:pt>
    <dgm:pt modelId="{F99648FD-D51B-4485-B9A7-A3C5DC928E78}" type="pres">
      <dgm:prSet presAssocID="{321383B8-44E7-4A1A-AF7C-7FA5AF862A99}" presName="arrow" presStyleLbl="node1" presStyleIdx="1" presStyleCnt="3" custScaleY="113892"/>
      <dgm:spPr/>
      <dgm:t>
        <a:bodyPr/>
        <a:lstStyle/>
        <a:p>
          <a:endParaRPr lang="sk-SK"/>
        </a:p>
      </dgm:t>
    </dgm:pt>
    <dgm:pt modelId="{CC4C2CCE-CFD3-4F55-921B-90FD81679E0B}" type="pres">
      <dgm:prSet presAssocID="{321383B8-44E7-4A1A-AF7C-7FA5AF862A99}" presName="descendantArrow" presStyleCnt="0"/>
      <dgm:spPr/>
    </dgm:pt>
    <dgm:pt modelId="{34047D7C-2E4F-49C2-94CE-4B9EF9A32EA5}" type="pres">
      <dgm:prSet presAssocID="{7C47B129-B474-4D8B-A236-ABBA697708C4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4F0E8D9-71D0-467D-99AF-53A3B433DD42}" type="pres">
      <dgm:prSet presAssocID="{509AE903-E069-4648-BCDE-197E4E47FFE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4C28953-5E05-4E59-93AC-AD70C54E90E6}" type="pres">
      <dgm:prSet presAssocID="{A6BBB040-84CB-4C60-836F-54A61D672D5E}" presName="sp" presStyleCnt="0"/>
      <dgm:spPr/>
    </dgm:pt>
    <dgm:pt modelId="{4CB954B5-3830-4D9E-8E3C-3A4B1EF1D712}" type="pres">
      <dgm:prSet presAssocID="{818BE064-C68C-42BA-A099-0293369B1A4B}" presName="arrowAndChildren" presStyleCnt="0"/>
      <dgm:spPr/>
    </dgm:pt>
    <dgm:pt modelId="{A88483DA-3EE4-4FF6-9807-CA9DFE78AC34}" type="pres">
      <dgm:prSet presAssocID="{818BE064-C68C-42BA-A099-0293369B1A4B}" presName="parentTextArrow" presStyleLbl="node1" presStyleIdx="1" presStyleCnt="3"/>
      <dgm:spPr/>
      <dgm:t>
        <a:bodyPr/>
        <a:lstStyle/>
        <a:p>
          <a:endParaRPr lang="sk-SK"/>
        </a:p>
      </dgm:t>
    </dgm:pt>
    <dgm:pt modelId="{AC67DDE1-AF28-41DE-8042-C5F1BF9A9702}" type="pres">
      <dgm:prSet presAssocID="{818BE064-C68C-42BA-A099-0293369B1A4B}" presName="arrow" presStyleLbl="node1" presStyleIdx="2" presStyleCnt="3" custLinFactNeighborX="3636" custLinFactNeighborY="-46"/>
      <dgm:spPr/>
      <dgm:t>
        <a:bodyPr/>
        <a:lstStyle/>
        <a:p>
          <a:endParaRPr lang="sk-SK"/>
        </a:p>
      </dgm:t>
    </dgm:pt>
    <dgm:pt modelId="{72241E6A-A5C5-47D3-AE93-5FAF0617FEC8}" type="pres">
      <dgm:prSet presAssocID="{818BE064-C68C-42BA-A099-0293369B1A4B}" presName="descendantArrow" presStyleCnt="0"/>
      <dgm:spPr/>
    </dgm:pt>
    <dgm:pt modelId="{7069A86F-34F6-46D0-9076-02B88F42F872}" type="pres">
      <dgm:prSet presAssocID="{E2EAEE60-8BFF-4444-B229-9837A936F028}" presName="childTextArrow" presStyleLbl="fgAccFollowNode1" presStyleIdx="4" presStyleCnt="6" custLinFactNeighborX="-60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F29609A-3A95-4B9A-AB58-3113EE65D3CE}" type="pres">
      <dgm:prSet presAssocID="{0B7D4C64-7376-4953-ABB7-B9D6297B610C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816ED9FE-54B4-4CDE-91F1-958BD6E2204C}" type="presOf" srcId="{321383B8-44E7-4A1A-AF7C-7FA5AF862A99}" destId="{1B7BDA55-4A17-4F36-8FDA-3966AB58E34F}" srcOrd="0" destOrd="0" presId="urn:microsoft.com/office/officeart/2005/8/layout/process4"/>
    <dgm:cxn modelId="{25135C6A-77F8-46FB-BEEC-290443CDEE26}" type="presOf" srcId="{79F9ADED-901A-4283-9BF3-B3EB54DF9488}" destId="{1FEF09F7-94E4-4BC5-AA30-3E1110315964}" srcOrd="0" destOrd="0" presId="urn:microsoft.com/office/officeart/2005/8/layout/process4"/>
    <dgm:cxn modelId="{4A331DEB-6E09-4663-86DB-1AF835AA4F3A}" type="presOf" srcId="{818BE064-C68C-42BA-A099-0293369B1A4B}" destId="{A88483DA-3EE4-4FF6-9807-CA9DFE78AC34}" srcOrd="0" destOrd="0" presId="urn:microsoft.com/office/officeart/2005/8/layout/process4"/>
    <dgm:cxn modelId="{16055FDD-EBC4-4B76-B7A9-99B3668C10CD}" type="presOf" srcId="{E2EAEE60-8BFF-4444-B229-9837A936F028}" destId="{7069A86F-34F6-46D0-9076-02B88F42F872}" srcOrd="0" destOrd="0" presId="urn:microsoft.com/office/officeart/2005/8/layout/process4"/>
    <dgm:cxn modelId="{3951980C-C09B-4552-9DCD-B7BC8D619D42}" type="presOf" srcId="{0BE68E25-2E8C-412C-9ED8-747971B00B79}" destId="{569B1BF5-82FE-4136-9435-29B92AEA3578}" srcOrd="0" destOrd="0" presId="urn:microsoft.com/office/officeart/2005/8/layout/process4"/>
    <dgm:cxn modelId="{61487AE4-B71D-44CA-8636-E44874B626AF}" type="presOf" srcId="{06BE2AE5-0668-4949-98F6-E5A7AF23A5A2}" destId="{76B514FB-7D37-45E3-975D-46DD5B036388}" srcOrd="0" destOrd="0" presId="urn:microsoft.com/office/officeart/2005/8/layout/process4"/>
    <dgm:cxn modelId="{74D37E88-9C3B-405F-B00D-69FB98FE1ACE}" srcId="{321383B8-44E7-4A1A-AF7C-7FA5AF862A99}" destId="{7C47B129-B474-4D8B-A236-ABBA697708C4}" srcOrd="0" destOrd="0" parTransId="{E9752D86-9FF2-41CD-ADEB-0BDC4EDAF6F6}" sibTransId="{87044307-6742-4C8C-9099-6F33C27DF9EE}"/>
    <dgm:cxn modelId="{0A12B6AD-E1D2-40AE-AFB1-6659E3836753}" srcId="{321383B8-44E7-4A1A-AF7C-7FA5AF862A99}" destId="{509AE903-E069-4648-BCDE-197E4E47FFEC}" srcOrd="1" destOrd="0" parTransId="{4C267861-E72F-423A-B2A5-D26AF49132EE}" sibTransId="{ACEEEE5E-DBEE-4041-A216-FD039AAA4D80}"/>
    <dgm:cxn modelId="{488B0790-FC7B-4599-9833-23946257A29E}" srcId="{0BE68E25-2E8C-412C-9ED8-747971B00B79}" destId="{79F9ADED-901A-4283-9BF3-B3EB54DF9488}" srcOrd="1" destOrd="0" parTransId="{74416FB2-68C4-48BB-85CD-EC5BD5997819}" sibTransId="{019C4DC9-D3CF-4C7D-9A41-BA66F1D02193}"/>
    <dgm:cxn modelId="{BD5A48F5-33FA-4F2E-810C-D72D4832A4A3}" type="presOf" srcId="{0B7D4C64-7376-4953-ABB7-B9D6297B610C}" destId="{6F29609A-3A95-4B9A-AB58-3113EE65D3CE}" srcOrd="0" destOrd="0" presId="urn:microsoft.com/office/officeart/2005/8/layout/process4"/>
    <dgm:cxn modelId="{9761DED5-4439-4807-8E02-938523872810}" type="presOf" srcId="{321383B8-44E7-4A1A-AF7C-7FA5AF862A99}" destId="{F99648FD-D51B-4485-B9A7-A3C5DC928E78}" srcOrd="1" destOrd="0" presId="urn:microsoft.com/office/officeart/2005/8/layout/process4"/>
    <dgm:cxn modelId="{3BD4D87D-FA54-45CA-AAA8-30B0D1859E18}" type="presOf" srcId="{DEEDC5ED-1899-411C-A495-A9890180576F}" destId="{39E2E5F2-DE4D-4F06-91C2-D9DBA1BC5EA1}" srcOrd="0" destOrd="0" presId="urn:microsoft.com/office/officeart/2005/8/layout/process4"/>
    <dgm:cxn modelId="{B624CFCC-E400-4213-809D-DCBB579198B9}" srcId="{0BE68E25-2E8C-412C-9ED8-747971B00B79}" destId="{06BE2AE5-0668-4949-98F6-E5A7AF23A5A2}" srcOrd="0" destOrd="0" parTransId="{4F1F6052-5E8F-4847-A8F5-3AF93356B0B7}" sibTransId="{B6697796-719E-4235-A4A2-F0BF0D7C2038}"/>
    <dgm:cxn modelId="{4CF6AE83-3F04-4696-BD76-D13FCB940A8C}" srcId="{DEEDC5ED-1899-411C-A495-A9890180576F}" destId="{0BE68E25-2E8C-412C-9ED8-747971B00B79}" srcOrd="2" destOrd="0" parTransId="{4157665F-819F-4880-AC5A-611FB4EDF6D8}" sibTransId="{C3E073AF-A6CC-4F81-BE3A-1C4E9F155E04}"/>
    <dgm:cxn modelId="{49F6A1D2-1662-4772-92B1-7B2DAC01EDAB}" type="presOf" srcId="{0BE68E25-2E8C-412C-9ED8-747971B00B79}" destId="{46BF1A59-0F9D-42D6-A9AB-89C586C4C659}" srcOrd="1" destOrd="0" presId="urn:microsoft.com/office/officeart/2005/8/layout/process4"/>
    <dgm:cxn modelId="{32657C3C-C8C1-46EC-A1C1-D7D5D6E18D17}" type="presOf" srcId="{7C47B129-B474-4D8B-A236-ABBA697708C4}" destId="{34047D7C-2E4F-49C2-94CE-4B9EF9A32EA5}" srcOrd="0" destOrd="0" presId="urn:microsoft.com/office/officeart/2005/8/layout/process4"/>
    <dgm:cxn modelId="{D098C514-3376-4F8D-8615-4BED487A69B4}" srcId="{818BE064-C68C-42BA-A099-0293369B1A4B}" destId="{0B7D4C64-7376-4953-ABB7-B9D6297B610C}" srcOrd="1" destOrd="0" parTransId="{BFF154BD-0D88-45E8-AC1F-8FEEDBE7946C}" sibTransId="{A7938CDB-8583-49BB-BE45-A30250694254}"/>
    <dgm:cxn modelId="{E4E23F88-AC8D-4053-B7E6-A53BA603A03A}" srcId="{818BE064-C68C-42BA-A099-0293369B1A4B}" destId="{E2EAEE60-8BFF-4444-B229-9837A936F028}" srcOrd="0" destOrd="0" parTransId="{3C5D188C-70E5-412F-98C8-C4F5F834DFC9}" sibTransId="{F2F8E87A-182B-44EE-A140-4EFDC62CB668}"/>
    <dgm:cxn modelId="{24BC22F4-9271-41D6-8B0B-EC5198D35F66}" type="presOf" srcId="{509AE903-E069-4648-BCDE-197E4E47FFEC}" destId="{F4F0E8D9-71D0-467D-99AF-53A3B433DD42}" srcOrd="0" destOrd="0" presId="urn:microsoft.com/office/officeart/2005/8/layout/process4"/>
    <dgm:cxn modelId="{15CB2C83-DF29-4EF8-836B-649D95B2690D}" srcId="{DEEDC5ED-1899-411C-A495-A9890180576F}" destId="{818BE064-C68C-42BA-A099-0293369B1A4B}" srcOrd="0" destOrd="0" parTransId="{A83F1517-D3E6-42AD-A824-FA133D1F614B}" sibTransId="{A6BBB040-84CB-4C60-836F-54A61D672D5E}"/>
    <dgm:cxn modelId="{BE410BF9-2195-4E98-85B1-6BD9CB991273}" srcId="{DEEDC5ED-1899-411C-A495-A9890180576F}" destId="{321383B8-44E7-4A1A-AF7C-7FA5AF862A99}" srcOrd="1" destOrd="0" parTransId="{D4CAC817-7967-4161-985E-C1C06BABA143}" sibTransId="{B14773CC-22D0-46DD-8E53-2D8DBE92C06F}"/>
    <dgm:cxn modelId="{4F510C74-1D10-48DA-A72B-E569458E8F3D}" type="presOf" srcId="{818BE064-C68C-42BA-A099-0293369B1A4B}" destId="{AC67DDE1-AF28-41DE-8042-C5F1BF9A9702}" srcOrd="1" destOrd="0" presId="urn:microsoft.com/office/officeart/2005/8/layout/process4"/>
    <dgm:cxn modelId="{CF343605-53C2-4A0C-BCBE-0D75B7063EB5}" type="presParOf" srcId="{39E2E5F2-DE4D-4F06-91C2-D9DBA1BC5EA1}" destId="{83D772CB-4ABA-472D-BACF-3870D33E3A86}" srcOrd="0" destOrd="0" presId="urn:microsoft.com/office/officeart/2005/8/layout/process4"/>
    <dgm:cxn modelId="{33BEAD3C-00DD-4202-8A2A-E3BB93C0AEB2}" type="presParOf" srcId="{83D772CB-4ABA-472D-BACF-3870D33E3A86}" destId="{569B1BF5-82FE-4136-9435-29B92AEA3578}" srcOrd="0" destOrd="0" presId="urn:microsoft.com/office/officeart/2005/8/layout/process4"/>
    <dgm:cxn modelId="{F391D067-0A08-4C9D-8866-653BA84F90EC}" type="presParOf" srcId="{83D772CB-4ABA-472D-BACF-3870D33E3A86}" destId="{46BF1A59-0F9D-42D6-A9AB-89C586C4C659}" srcOrd="1" destOrd="0" presId="urn:microsoft.com/office/officeart/2005/8/layout/process4"/>
    <dgm:cxn modelId="{4CC234BC-73B0-46BD-A92B-A3FCF3411517}" type="presParOf" srcId="{83D772CB-4ABA-472D-BACF-3870D33E3A86}" destId="{B75CF30D-917F-41ED-9041-9F107C58371E}" srcOrd="2" destOrd="0" presId="urn:microsoft.com/office/officeart/2005/8/layout/process4"/>
    <dgm:cxn modelId="{03F9BA0F-9B4D-4407-A864-E32F7A642D5E}" type="presParOf" srcId="{B75CF30D-917F-41ED-9041-9F107C58371E}" destId="{76B514FB-7D37-45E3-975D-46DD5B036388}" srcOrd="0" destOrd="0" presId="urn:microsoft.com/office/officeart/2005/8/layout/process4"/>
    <dgm:cxn modelId="{0F353BBE-C9B5-45EE-B3E3-BB735978E391}" type="presParOf" srcId="{B75CF30D-917F-41ED-9041-9F107C58371E}" destId="{1FEF09F7-94E4-4BC5-AA30-3E1110315964}" srcOrd="1" destOrd="0" presId="urn:microsoft.com/office/officeart/2005/8/layout/process4"/>
    <dgm:cxn modelId="{1532BF1F-DBE8-4B9B-97D8-3423E46B689D}" type="presParOf" srcId="{39E2E5F2-DE4D-4F06-91C2-D9DBA1BC5EA1}" destId="{0F3A527F-9097-4CC8-9B81-240F0B3ED08F}" srcOrd="1" destOrd="0" presId="urn:microsoft.com/office/officeart/2005/8/layout/process4"/>
    <dgm:cxn modelId="{E740D7A4-D750-479C-AA17-1DD50973EB27}" type="presParOf" srcId="{39E2E5F2-DE4D-4F06-91C2-D9DBA1BC5EA1}" destId="{0ACC4ED0-F4F2-4BC4-8F87-AE24E8B68ED6}" srcOrd="2" destOrd="0" presId="urn:microsoft.com/office/officeart/2005/8/layout/process4"/>
    <dgm:cxn modelId="{2868200E-0B8E-4B5A-90BB-C341B908956F}" type="presParOf" srcId="{0ACC4ED0-F4F2-4BC4-8F87-AE24E8B68ED6}" destId="{1B7BDA55-4A17-4F36-8FDA-3966AB58E34F}" srcOrd="0" destOrd="0" presId="urn:microsoft.com/office/officeart/2005/8/layout/process4"/>
    <dgm:cxn modelId="{A1F5265F-0F19-4EEE-9157-56EED7750E8A}" type="presParOf" srcId="{0ACC4ED0-F4F2-4BC4-8F87-AE24E8B68ED6}" destId="{F99648FD-D51B-4485-B9A7-A3C5DC928E78}" srcOrd="1" destOrd="0" presId="urn:microsoft.com/office/officeart/2005/8/layout/process4"/>
    <dgm:cxn modelId="{6EA94CBB-C8C6-4163-9C9A-77B3C0F4585A}" type="presParOf" srcId="{0ACC4ED0-F4F2-4BC4-8F87-AE24E8B68ED6}" destId="{CC4C2CCE-CFD3-4F55-921B-90FD81679E0B}" srcOrd="2" destOrd="0" presId="urn:microsoft.com/office/officeart/2005/8/layout/process4"/>
    <dgm:cxn modelId="{422E4BD6-1156-4B42-940C-61DE4A2BFFF7}" type="presParOf" srcId="{CC4C2CCE-CFD3-4F55-921B-90FD81679E0B}" destId="{34047D7C-2E4F-49C2-94CE-4B9EF9A32EA5}" srcOrd="0" destOrd="0" presId="urn:microsoft.com/office/officeart/2005/8/layout/process4"/>
    <dgm:cxn modelId="{30481514-BBBF-4F9C-A34F-47CCA0C27020}" type="presParOf" srcId="{CC4C2CCE-CFD3-4F55-921B-90FD81679E0B}" destId="{F4F0E8D9-71D0-467D-99AF-53A3B433DD42}" srcOrd="1" destOrd="0" presId="urn:microsoft.com/office/officeart/2005/8/layout/process4"/>
    <dgm:cxn modelId="{A94E37D4-623C-4481-A10B-3C7422B5A234}" type="presParOf" srcId="{39E2E5F2-DE4D-4F06-91C2-D9DBA1BC5EA1}" destId="{A4C28953-5E05-4E59-93AC-AD70C54E90E6}" srcOrd="3" destOrd="0" presId="urn:microsoft.com/office/officeart/2005/8/layout/process4"/>
    <dgm:cxn modelId="{B65C4A6B-9C84-43AA-88C8-4F516521622F}" type="presParOf" srcId="{39E2E5F2-DE4D-4F06-91C2-D9DBA1BC5EA1}" destId="{4CB954B5-3830-4D9E-8E3C-3A4B1EF1D712}" srcOrd="4" destOrd="0" presId="urn:microsoft.com/office/officeart/2005/8/layout/process4"/>
    <dgm:cxn modelId="{A373BC15-7122-4E85-8A40-C24F8407D0EB}" type="presParOf" srcId="{4CB954B5-3830-4D9E-8E3C-3A4B1EF1D712}" destId="{A88483DA-3EE4-4FF6-9807-CA9DFE78AC34}" srcOrd="0" destOrd="0" presId="urn:microsoft.com/office/officeart/2005/8/layout/process4"/>
    <dgm:cxn modelId="{DFB590E4-DD61-4E4D-8EB1-4CC154109736}" type="presParOf" srcId="{4CB954B5-3830-4D9E-8E3C-3A4B1EF1D712}" destId="{AC67DDE1-AF28-41DE-8042-C5F1BF9A9702}" srcOrd="1" destOrd="0" presId="urn:microsoft.com/office/officeart/2005/8/layout/process4"/>
    <dgm:cxn modelId="{B0BC277A-E64F-4EC2-B8C1-DD2A95E5CB7D}" type="presParOf" srcId="{4CB954B5-3830-4D9E-8E3C-3A4B1EF1D712}" destId="{72241E6A-A5C5-47D3-AE93-5FAF0617FEC8}" srcOrd="2" destOrd="0" presId="urn:microsoft.com/office/officeart/2005/8/layout/process4"/>
    <dgm:cxn modelId="{ACF223B7-458C-41EA-932B-2DBFA431A658}" type="presParOf" srcId="{72241E6A-A5C5-47D3-AE93-5FAF0617FEC8}" destId="{7069A86F-34F6-46D0-9076-02B88F42F872}" srcOrd="0" destOrd="0" presId="urn:microsoft.com/office/officeart/2005/8/layout/process4"/>
    <dgm:cxn modelId="{62303DD8-906C-4C26-B4A5-3EDE1CCF4CD9}" type="presParOf" srcId="{72241E6A-A5C5-47D3-AE93-5FAF0617FEC8}" destId="{6F29609A-3A95-4B9A-AB58-3113EE65D3C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EDC5ED-1899-411C-A495-A9890180576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818BE064-C68C-42BA-A099-0293369B1A4B}">
      <dgm:prSet phldrT="[Text]" custT="1"/>
      <dgm:spPr/>
      <dgm:t>
        <a:bodyPr/>
        <a:lstStyle/>
        <a:p>
          <a:pPr algn="ctr"/>
          <a:r>
            <a:rPr lang="sk-SK" sz="3200" dirty="0" smtClean="0"/>
            <a:t>Vstup žiaka do SDV</a:t>
          </a:r>
          <a:endParaRPr lang="sk-SK" sz="3200" dirty="0">
            <a:solidFill>
              <a:srgbClr val="FF0000"/>
            </a:solidFill>
          </a:endParaRPr>
        </a:p>
      </dgm:t>
    </dgm:pt>
    <dgm:pt modelId="{A83F1517-D3E6-42AD-A824-FA133D1F614B}" type="parTrans" cxnId="{15CB2C83-DF29-4EF8-836B-649D95B2690D}">
      <dgm:prSet/>
      <dgm:spPr/>
      <dgm:t>
        <a:bodyPr/>
        <a:lstStyle/>
        <a:p>
          <a:endParaRPr lang="sk-SK"/>
        </a:p>
      </dgm:t>
    </dgm:pt>
    <dgm:pt modelId="{A6BBB040-84CB-4C60-836F-54A61D672D5E}" type="sibTrans" cxnId="{15CB2C83-DF29-4EF8-836B-649D95B2690D}">
      <dgm:prSet/>
      <dgm:spPr/>
      <dgm:t>
        <a:bodyPr/>
        <a:lstStyle/>
        <a:p>
          <a:endParaRPr lang="sk-SK"/>
        </a:p>
      </dgm:t>
    </dgm:pt>
    <dgm:pt modelId="{E2EAEE60-8BFF-4444-B229-9837A936F028}">
      <dgm:prSet phldrT="[Text]"/>
      <dgm:spPr/>
      <dgm:t>
        <a:bodyPr/>
        <a:lstStyle/>
        <a:p>
          <a:r>
            <a:rPr lang="sk-SK" dirty="0" smtClean="0"/>
            <a:t>9/2015</a:t>
          </a:r>
          <a:endParaRPr lang="sk-SK" dirty="0"/>
        </a:p>
      </dgm:t>
    </dgm:pt>
    <dgm:pt modelId="{3C5D188C-70E5-412F-98C8-C4F5F834DFC9}" type="parTrans" cxnId="{E4E23F88-AC8D-4053-B7E6-A53BA603A03A}">
      <dgm:prSet/>
      <dgm:spPr/>
      <dgm:t>
        <a:bodyPr/>
        <a:lstStyle/>
        <a:p>
          <a:endParaRPr lang="sk-SK"/>
        </a:p>
      </dgm:t>
    </dgm:pt>
    <dgm:pt modelId="{F2F8E87A-182B-44EE-A140-4EFDC62CB668}" type="sibTrans" cxnId="{E4E23F88-AC8D-4053-B7E6-A53BA603A03A}">
      <dgm:prSet/>
      <dgm:spPr/>
      <dgm:t>
        <a:bodyPr/>
        <a:lstStyle/>
        <a:p>
          <a:endParaRPr lang="sk-SK"/>
        </a:p>
      </dgm:t>
    </dgm:pt>
    <dgm:pt modelId="{0B7D4C64-7376-4953-ABB7-B9D6297B610C}">
      <dgm:prSet phldrT="[Text]"/>
      <dgm:spPr/>
      <dgm:t>
        <a:bodyPr/>
        <a:lstStyle/>
        <a:p>
          <a:r>
            <a:rPr lang="sk-SK" dirty="0" smtClean="0"/>
            <a:t>9/2016</a:t>
          </a:r>
          <a:endParaRPr lang="sk-SK" dirty="0"/>
        </a:p>
      </dgm:t>
    </dgm:pt>
    <dgm:pt modelId="{BFF154BD-0D88-45E8-AC1F-8FEEDBE7946C}" type="parTrans" cxnId="{D098C514-3376-4F8D-8615-4BED487A69B4}">
      <dgm:prSet/>
      <dgm:spPr/>
      <dgm:t>
        <a:bodyPr/>
        <a:lstStyle/>
        <a:p>
          <a:endParaRPr lang="sk-SK"/>
        </a:p>
      </dgm:t>
    </dgm:pt>
    <dgm:pt modelId="{A7938CDB-8583-49BB-BE45-A30250694254}" type="sibTrans" cxnId="{D098C514-3376-4F8D-8615-4BED487A69B4}">
      <dgm:prSet/>
      <dgm:spPr/>
      <dgm:t>
        <a:bodyPr/>
        <a:lstStyle/>
        <a:p>
          <a:endParaRPr lang="sk-SK"/>
        </a:p>
      </dgm:t>
    </dgm:pt>
    <dgm:pt modelId="{7C47B129-B474-4D8B-A236-ABBA697708C4}">
      <dgm:prSet phldrT="[Text]"/>
      <dgm:spPr/>
      <dgm:t>
        <a:bodyPr/>
        <a:lstStyle/>
        <a:p>
          <a:r>
            <a:rPr lang="sk-SK" dirty="0" smtClean="0"/>
            <a:t>9/2015-6/2016</a:t>
          </a:r>
          <a:endParaRPr lang="sk-SK" dirty="0"/>
        </a:p>
      </dgm:t>
    </dgm:pt>
    <dgm:pt modelId="{E9752D86-9FF2-41CD-ADEB-0BDC4EDAF6F6}" type="parTrans" cxnId="{74D37E88-9C3B-405F-B00D-69FB98FE1ACE}">
      <dgm:prSet/>
      <dgm:spPr/>
      <dgm:t>
        <a:bodyPr/>
        <a:lstStyle/>
        <a:p>
          <a:endParaRPr lang="sk-SK"/>
        </a:p>
      </dgm:t>
    </dgm:pt>
    <dgm:pt modelId="{87044307-6742-4C8C-9099-6F33C27DF9EE}" type="sibTrans" cxnId="{74D37E88-9C3B-405F-B00D-69FB98FE1ACE}">
      <dgm:prSet/>
      <dgm:spPr/>
      <dgm:t>
        <a:bodyPr/>
        <a:lstStyle/>
        <a:p>
          <a:endParaRPr lang="sk-SK"/>
        </a:p>
      </dgm:t>
    </dgm:pt>
    <dgm:pt modelId="{509AE903-E069-4648-BCDE-197E4E47FFEC}">
      <dgm:prSet phldrT="[Text]"/>
      <dgm:spPr/>
      <dgm:t>
        <a:bodyPr/>
        <a:lstStyle/>
        <a:p>
          <a:r>
            <a:rPr lang="sk-SK" dirty="0" smtClean="0"/>
            <a:t>9/2016-6/2017</a:t>
          </a:r>
          <a:endParaRPr lang="sk-SK" dirty="0"/>
        </a:p>
      </dgm:t>
    </dgm:pt>
    <dgm:pt modelId="{4C267861-E72F-423A-B2A5-D26AF49132EE}" type="parTrans" cxnId="{0A12B6AD-E1D2-40AE-AFB1-6659E3836753}">
      <dgm:prSet/>
      <dgm:spPr/>
      <dgm:t>
        <a:bodyPr/>
        <a:lstStyle/>
        <a:p>
          <a:endParaRPr lang="sk-SK"/>
        </a:p>
      </dgm:t>
    </dgm:pt>
    <dgm:pt modelId="{ACEEEE5E-DBEE-4041-A216-FD039AAA4D80}" type="sibTrans" cxnId="{0A12B6AD-E1D2-40AE-AFB1-6659E3836753}">
      <dgm:prSet/>
      <dgm:spPr/>
      <dgm:t>
        <a:bodyPr/>
        <a:lstStyle/>
        <a:p>
          <a:endParaRPr lang="sk-SK"/>
        </a:p>
      </dgm:t>
    </dgm:pt>
    <dgm:pt modelId="{0BE68E25-2E8C-412C-9ED8-747971B00B79}">
      <dgm:prSet phldrT="[Text]" custT="1"/>
      <dgm:spPr/>
      <dgm:t>
        <a:bodyPr/>
        <a:lstStyle/>
        <a:p>
          <a:r>
            <a:rPr lang="sk-SK" sz="3200" dirty="0" smtClean="0"/>
            <a:t>Hodnotenie žiaka</a:t>
          </a:r>
          <a:endParaRPr lang="sk-SK" sz="3200" dirty="0"/>
        </a:p>
      </dgm:t>
    </dgm:pt>
    <dgm:pt modelId="{4157665F-819F-4880-AC5A-611FB4EDF6D8}" type="parTrans" cxnId="{4CF6AE83-3F04-4696-BD76-D13FCB940A8C}">
      <dgm:prSet/>
      <dgm:spPr/>
      <dgm:t>
        <a:bodyPr/>
        <a:lstStyle/>
        <a:p>
          <a:endParaRPr lang="sk-SK"/>
        </a:p>
      </dgm:t>
    </dgm:pt>
    <dgm:pt modelId="{C3E073AF-A6CC-4F81-BE3A-1C4E9F155E04}" type="sibTrans" cxnId="{4CF6AE83-3F04-4696-BD76-D13FCB940A8C}">
      <dgm:prSet/>
      <dgm:spPr/>
      <dgm:t>
        <a:bodyPr/>
        <a:lstStyle/>
        <a:p>
          <a:endParaRPr lang="sk-SK"/>
        </a:p>
      </dgm:t>
    </dgm:pt>
    <dgm:pt modelId="{06BE2AE5-0668-4949-98F6-E5A7AF23A5A2}">
      <dgm:prSet phldrT="[Text]"/>
      <dgm:spPr/>
      <dgm:t>
        <a:bodyPr/>
        <a:lstStyle/>
        <a:p>
          <a:r>
            <a:rPr lang="sk-SK" dirty="0" smtClean="0"/>
            <a:t>priebežne</a:t>
          </a:r>
          <a:endParaRPr lang="sk-SK" dirty="0"/>
        </a:p>
      </dgm:t>
    </dgm:pt>
    <dgm:pt modelId="{4F1F6052-5E8F-4847-A8F5-3AF93356B0B7}" type="parTrans" cxnId="{B624CFCC-E400-4213-809D-DCBB579198B9}">
      <dgm:prSet/>
      <dgm:spPr/>
      <dgm:t>
        <a:bodyPr/>
        <a:lstStyle/>
        <a:p>
          <a:endParaRPr lang="sk-SK"/>
        </a:p>
      </dgm:t>
    </dgm:pt>
    <dgm:pt modelId="{B6697796-719E-4235-A4A2-F0BF0D7C2038}" type="sibTrans" cxnId="{B624CFCC-E400-4213-809D-DCBB579198B9}">
      <dgm:prSet/>
      <dgm:spPr/>
      <dgm:t>
        <a:bodyPr/>
        <a:lstStyle/>
        <a:p>
          <a:endParaRPr lang="sk-SK"/>
        </a:p>
      </dgm:t>
    </dgm:pt>
    <dgm:pt modelId="{79F9ADED-901A-4283-9BF3-B3EB54DF9488}">
      <dgm:prSet phldrT="[Text]"/>
      <dgm:spPr/>
      <dgm:t>
        <a:bodyPr/>
        <a:lstStyle/>
        <a:p>
          <a:r>
            <a:rPr lang="sk-SK" dirty="0" smtClean="0"/>
            <a:t>priebežne</a:t>
          </a:r>
          <a:endParaRPr lang="sk-SK" dirty="0"/>
        </a:p>
      </dgm:t>
    </dgm:pt>
    <dgm:pt modelId="{74416FB2-68C4-48BB-85CD-EC5BD5997819}" type="parTrans" cxnId="{488B0790-FC7B-4599-9833-23946257A29E}">
      <dgm:prSet/>
      <dgm:spPr/>
      <dgm:t>
        <a:bodyPr/>
        <a:lstStyle/>
        <a:p>
          <a:endParaRPr lang="sk-SK"/>
        </a:p>
      </dgm:t>
    </dgm:pt>
    <dgm:pt modelId="{019C4DC9-D3CF-4C7D-9A41-BA66F1D02193}" type="sibTrans" cxnId="{488B0790-FC7B-4599-9833-23946257A29E}">
      <dgm:prSet/>
      <dgm:spPr/>
      <dgm:t>
        <a:bodyPr/>
        <a:lstStyle/>
        <a:p>
          <a:endParaRPr lang="sk-SK"/>
        </a:p>
      </dgm:t>
    </dgm:pt>
    <dgm:pt modelId="{321383B8-44E7-4A1A-AF7C-7FA5AF862A99}">
      <dgm:prSet phldrT="[Text]" custT="1"/>
      <dgm:spPr/>
      <dgm:t>
        <a:bodyPr/>
        <a:lstStyle/>
        <a:p>
          <a:r>
            <a:rPr lang="sk-SK" sz="3200" dirty="0" smtClean="0"/>
            <a:t>Priebeh SDV u zamestnávateľa</a:t>
          </a:r>
          <a:endParaRPr lang="sk-SK" sz="3200" dirty="0"/>
        </a:p>
      </dgm:t>
    </dgm:pt>
    <dgm:pt modelId="{B14773CC-22D0-46DD-8E53-2D8DBE92C06F}" type="sibTrans" cxnId="{BE410BF9-2195-4E98-85B1-6BD9CB991273}">
      <dgm:prSet/>
      <dgm:spPr/>
      <dgm:t>
        <a:bodyPr/>
        <a:lstStyle/>
        <a:p>
          <a:endParaRPr lang="sk-SK"/>
        </a:p>
      </dgm:t>
    </dgm:pt>
    <dgm:pt modelId="{D4CAC817-7967-4161-985E-C1C06BABA143}" type="parTrans" cxnId="{BE410BF9-2195-4E98-85B1-6BD9CB991273}">
      <dgm:prSet/>
      <dgm:spPr/>
      <dgm:t>
        <a:bodyPr/>
        <a:lstStyle/>
        <a:p>
          <a:endParaRPr lang="sk-SK"/>
        </a:p>
      </dgm:t>
    </dgm:pt>
    <dgm:pt modelId="{39E2E5F2-DE4D-4F06-91C2-D9DBA1BC5EA1}" type="pres">
      <dgm:prSet presAssocID="{DEEDC5ED-1899-411C-A495-A989018057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3D772CB-4ABA-472D-BACF-3870D33E3A86}" type="pres">
      <dgm:prSet presAssocID="{0BE68E25-2E8C-412C-9ED8-747971B00B79}" presName="boxAndChildren" presStyleCnt="0"/>
      <dgm:spPr/>
    </dgm:pt>
    <dgm:pt modelId="{569B1BF5-82FE-4136-9435-29B92AEA3578}" type="pres">
      <dgm:prSet presAssocID="{0BE68E25-2E8C-412C-9ED8-747971B00B79}" presName="parentTextBox" presStyleLbl="node1" presStyleIdx="0" presStyleCnt="3"/>
      <dgm:spPr/>
      <dgm:t>
        <a:bodyPr/>
        <a:lstStyle/>
        <a:p>
          <a:endParaRPr lang="sk-SK"/>
        </a:p>
      </dgm:t>
    </dgm:pt>
    <dgm:pt modelId="{46BF1A59-0F9D-42D6-A9AB-89C586C4C659}" type="pres">
      <dgm:prSet presAssocID="{0BE68E25-2E8C-412C-9ED8-747971B00B79}" presName="entireBox" presStyleLbl="node1" presStyleIdx="0" presStyleCnt="3"/>
      <dgm:spPr/>
      <dgm:t>
        <a:bodyPr/>
        <a:lstStyle/>
        <a:p>
          <a:endParaRPr lang="sk-SK"/>
        </a:p>
      </dgm:t>
    </dgm:pt>
    <dgm:pt modelId="{B75CF30D-917F-41ED-9041-9F107C58371E}" type="pres">
      <dgm:prSet presAssocID="{0BE68E25-2E8C-412C-9ED8-747971B00B79}" presName="descendantBox" presStyleCnt="0"/>
      <dgm:spPr/>
    </dgm:pt>
    <dgm:pt modelId="{76B514FB-7D37-45E3-975D-46DD5B036388}" type="pres">
      <dgm:prSet presAssocID="{06BE2AE5-0668-4949-98F6-E5A7AF23A5A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FEF09F7-94E4-4BC5-AA30-3E1110315964}" type="pres">
      <dgm:prSet presAssocID="{79F9ADED-901A-4283-9BF3-B3EB54DF9488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F3A527F-9097-4CC8-9B81-240F0B3ED08F}" type="pres">
      <dgm:prSet presAssocID="{B14773CC-22D0-46DD-8E53-2D8DBE92C06F}" presName="sp" presStyleCnt="0"/>
      <dgm:spPr/>
    </dgm:pt>
    <dgm:pt modelId="{0ACC4ED0-F4F2-4BC4-8F87-AE24E8B68ED6}" type="pres">
      <dgm:prSet presAssocID="{321383B8-44E7-4A1A-AF7C-7FA5AF862A99}" presName="arrowAndChildren" presStyleCnt="0"/>
      <dgm:spPr/>
    </dgm:pt>
    <dgm:pt modelId="{1B7BDA55-4A17-4F36-8FDA-3966AB58E34F}" type="pres">
      <dgm:prSet presAssocID="{321383B8-44E7-4A1A-AF7C-7FA5AF862A99}" presName="parentTextArrow" presStyleLbl="node1" presStyleIdx="0" presStyleCnt="3"/>
      <dgm:spPr/>
      <dgm:t>
        <a:bodyPr/>
        <a:lstStyle/>
        <a:p>
          <a:endParaRPr lang="sk-SK"/>
        </a:p>
      </dgm:t>
    </dgm:pt>
    <dgm:pt modelId="{F99648FD-D51B-4485-B9A7-A3C5DC928E78}" type="pres">
      <dgm:prSet presAssocID="{321383B8-44E7-4A1A-AF7C-7FA5AF862A99}" presName="arrow" presStyleLbl="node1" presStyleIdx="1" presStyleCnt="3" custScaleY="113892"/>
      <dgm:spPr/>
      <dgm:t>
        <a:bodyPr/>
        <a:lstStyle/>
        <a:p>
          <a:endParaRPr lang="sk-SK"/>
        </a:p>
      </dgm:t>
    </dgm:pt>
    <dgm:pt modelId="{CC4C2CCE-CFD3-4F55-921B-90FD81679E0B}" type="pres">
      <dgm:prSet presAssocID="{321383B8-44E7-4A1A-AF7C-7FA5AF862A99}" presName="descendantArrow" presStyleCnt="0"/>
      <dgm:spPr/>
    </dgm:pt>
    <dgm:pt modelId="{34047D7C-2E4F-49C2-94CE-4B9EF9A32EA5}" type="pres">
      <dgm:prSet presAssocID="{7C47B129-B474-4D8B-A236-ABBA697708C4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4F0E8D9-71D0-467D-99AF-53A3B433DD42}" type="pres">
      <dgm:prSet presAssocID="{509AE903-E069-4648-BCDE-197E4E47FFE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4C28953-5E05-4E59-93AC-AD70C54E90E6}" type="pres">
      <dgm:prSet presAssocID="{A6BBB040-84CB-4C60-836F-54A61D672D5E}" presName="sp" presStyleCnt="0"/>
      <dgm:spPr/>
    </dgm:pt>
    <dgm:pt modelId="{4CB954B5-3830-4D9E-8E3C-3A4B1EF1D712}" type="pres">
      <dgm:prSet presAssocID="{818BE064-C68C-42BA-A099-0293369B1A4B}" presName="arrowAndChildren" presStyleCnt="0"/>
      <dgm:spPr/>
    </dgm:pt>
    <dgm:pt modelId="{A88483DA-3EE4-4FF6-9807-CA9DFE78AC34}" type="pres">
      <dgm:prSet presAssocID="{818BE064-C68C-42BA-A099-0293369B1A4B}" presName="parentTextArrow" presStyleLbl="node1" presStyleIdx="1" presStyleCnt="3"/>
      <dgm:spPr/>
      <dgm:t>
        <a:bodyPr/>
        <a:lstStyle/>
        <a:p>
          <a:endParaRPr lang="sk-SK"/>
        </a:p>
      </dgm:t>
    </dgm:pt>
    <dgm:pt modelId="{AC67DDE1-AF28-41DE-8042-C5F1BF9A9702}" type="pres">
      <dgm:prSet presAssocID="{818BE064-C68C-42BA-A099-0293369B1A4B}" presName="arrow" presStyleLbl="node1" presStyleIdx="2" presStyleCnt="3" custLinFactNeighborX="3636" custLinFactNeighborY="-46"/>
      <dgm:spPr/>
      <dgm:t>
        <a:bodyPr/>
        <a:lstStyle/>
        <a:p>
          <a:endParaRPr lang="sk-SK"/>
        </a:p>
      </dgm:t>
    </dgm:pt>
    <dgm:pt modelId="{72241E6A-A5C5-47D3-AE93-5FAF0617FEC8}" type="pres">
      <dgm:prSet presAssocID="{818BE064-C68C-42BA-A099-0293369B1A4B}" presName="descendantArrow" presStyleCnt="0"/>
      <dgm:spPr/>
    </dgm:pt>
    <dgm:pt modelId="{7069A86F-34F6-46D0-9076-02B88F42F872}" type="pres">
      <dgm:prSet presAssocID="{E2EAEE60-8BFF-4444-B229-9837A936F028}" presName="childTextArrow" presStyleLbl="fgAccFollowNode1" presStyleIdx="4" presStyleCnt="6" custLinFactNeighborX="-60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F29609A-3A95-4B9A-AB58-3113EE65D3CE}" type="pres">
      <dgm:prSet presAssocID="{0B7D4C64-7376-4953-ABB7-B9D6297B610C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44A5C6C7-4E66-4524-BB3B-B9EA4B095299}" type="presOf" srcId="{79F9ADED-901A-4283-9BF3-B3EB54DF9488}" destId="{1FEF09F7-94E4-4BC5-AA30-3E1110315964}" srcOrd="0" destOrd="0" presId="urn:microsoft.com/office/officeart/2005/8/layout/process4"/>
    <dgm:cxn modelId="{EBA3ECF4-9779-4CB4-9166-063D7AB9DECB}" type="presOf" srcId="{509AE903-E069-4648-BCDE-197E4E47FFEC}" destId="{F4F0E8D9-71D0-467D-99AF-53A3B433DD42}" srcOrd="0" destOrd="0" presId="urn:microsoft.com/office/officeart/2005/8/layout/process4"/>
    <dgm:cxn modelId="{74D37E88-9C3B-405F-B00D-69FB98FE1ACE}" srcId="{321383B8-44E7-4A1A-AF7C-7FA5AF862A99}" destId="{7C47B129-B474-4D8B-A236-ABBA697708C4}" srcOrd="0" destOrd="0" parTransId="{E9752D86-9FF2-41CD-ADEB-0BDC4EDAF6F6}" sibTransId="{87044307-6742-4C8C-9099-6F33C27DF9EE}"/>
    <dgm:cxn modelId="{0A12B6AD-E1D2-40AE-AFB1-6659E3836753}" srcId="{321383B8-44E7-4A1A-AF7C-7FA5AF862A99}" destId="{509AE903-E069-4648-BCDE-197E4E47FFEC}" srcOrd="1" destOrd="0" parTransId="{4C267861-E72F-423A-B2A5-D26AF49132EE}" sibTransId="{ACEEEE5E-DBEE-4041-A216-FD039AAA4D80}"/>
    <dgm:cxn modelId="{32D16930-3B4C-4CB7-98CC-ADBBCC1B0321}" type="presOf" srcId="{0B7D4C64-7376-4953-ABB7-B9D6297B610C}" destId="{6F29609A-3A95-4B9A-AB58-3113EE65D3CE}" srcOrd="0" destOrd="0" presId="urn:microsoft.com/office/officeart/2005/8/layout/process4"/>
    <dgm:cxn modelId="{512160FF-CDC8-46D7-8FC1-82869C2CF4D8}" type="presOf" srcId="{7C47B129-B474-4D8B-A236-ABBA697708C4}" destId="{34047D7C-2E4F-49C2-94CE-4B9EF9A32EA5}" srcOrd="0" destOrd="0" presId="urn:microsoft.com/office/officeart/2005/8/layout/process4"/>
    <dgm:cxn modelId="{29BE4D03-7B59-49F3-8890-B250C8066DD8}" type="presOf" srcId="{0BE68E25-2E8C-412C-9ED8-747971B00B79}" destId="{46BF1A59-0F9D-42D6-A9AB-89C586C4C659}" srcOrd="1" destOrd="0" presId="urn:microsoft.com/office/officeart/2005/8/layout/process4"/>
    <dgm:cxn modelId="{488B0790-FC7B-4599-9833-23946257A29E}" srcId="{0BE68E25-2E8C-412C-9ED8-747971B00B79}" destId="{79F9ADED-901A-4283-9BF3-B3EB54DF9488}" srcOrd="1" destOrd="0" parTransId="{74416FB2-68C4-48BB-85CD-EC5BD5997819}" sibTransId="{019C4DC9-D3CF-4C7D-9A41-BA66F1D02193}"/>
    <dgm:cxn modelId="{B624CFCC-E400-4213-809D-DCBB579198B9}" srcId="{0BE68E25-2E8C-412C-9ED8-747971B00B79}" destId="{06BE2AE5-0668-4949-98F6-E5A7AF23A5A2}" srcOrd="0" destOrd="0" parTransId="{4F1F6052-5E8F-4847-A8F5-3AF93356B0B7}" sibTransId="{B6697796-719E-4235-A4A2-F0BF0D7C2038}"/>
    <dgm:cxn modelId="{8D0D77B5-6EC9-44F1-981D-7F5998A71786}" type="presOf" srcId="{321383B8-44E7-4A1A-AF7C-7FA5AF862A99}" destId="{1B7BDA55-4A17-4F36-8FDA-3966AB58E34F}" srcOrd="0" destOrd="0" presId="urn:microsoft.com/office/officeart/2005/8/layout/process4"/>
    <dgm:cxn modelId="{9766A7AE-24EA-43EF-80AC-CD1F8C91DD4B}" type="presOf" srcId="{E2EAEE60-8BFF-4444-B229-9837A936F028}" destId="{7069A86F-34F6-46D0-9076-02B88F42F872}" srcOrd="0" destOrd="0" presId="urn:microsoft.com/office/officeart/2005/8/layout/process4"/>
    <dgm:cxn modelId="{D03B455A-660D-4AE9-A41E-3B06CB84C3B9}" type="presOf" srcId="{DEEDC5ED-1899-411C-A495-A9890180576F}" destId="{39E2E5F2-DE4D-4F06-91C2-D9DBA1BC5EA1}" srcOrd="0" destOrd="0" presId="urn:microsoft.com/office/officeart/2005/8/layout/process4"/>
    <dgm:cxn modelId="{4CF6AE83-3F04-4696-BD76-D13FCB940A8C}" srcId="{DEEDC5ED-1899-411C-A495-A9890180576F}" destId="{0BE68E25-2E8C-412C-9ED8-747971B00B79}" srcOrd="2" destOrd="0" parTransId="{4157665F-819F-4880-AC5A-611FB4EDF6D8}" sibTransId="{C3E073AF-A6CC-4F81-BE3A-1C4E9F155E04}"/>
    <dgm:cxn modelId="{D098C514-3376-4F8D-8615-4BED487A69B4}" srcId="{818BE064-C68C-42BA-A099-0293369B1A4B}" destId="{0B7D4C64-7376-4953-ABB7-B9D6297B610C}" srcOrd="1" destOrd="0" parTransId="{BFF154BD-0D88-45E8-AC1F-8FEEDBE7946C}" sibTransId="{A7938CDB-8583-49BB-BE45-A30250694254}"/>
    <dgm:cxn modelId="{451A1A92-1386-4FF9-8F2F-986DB83C2CEC}" type="presOf" srcId="{0BE68E25-2E8C-412C-9ED8-747971B00B79}" destId="{569B1BF5-82FE-4136-9435-29B92AEA3578}" srcOrd="0" destOrd="0" presId="urn:microsoft.com/office/officeart/2005/8/layout/process4"/>
    <dgm:cxn modelId="{108A03AE-0787-442A-8CAC-A4DBEEB2B8C1}" type="presOf" srcId="{321383B8-44E7-4A1A-AF7C-7FA5AF862A99}" destId="{F99648FD-D51B-4485-B9A7-A3C5DC928E78}" srcOrd="1" destOrd="0" presId="urn:microsoft.com/office/officeart/2005/8/layout/process4"/>
    <dgm:cxn modelId="{E4E23F88-AC8D-4053-B7E6-A53BA603A03A}" srcId="{818BE064-C68C-42BA-A099-0293369B1A4B}" destId="{E2EAEE60-8BFF-4444-B229-9837A936F028}" srcOrd="0" destOrd="0" parTransId="{3C5D188C-70E5-412F-98C8-C4F5F834DFC9}" sibTransId="{F2F8E87A-182B-44EE-A140-4EFDC62CB668}"/>
    <dgm:cxn modelId="{1FB09489-7A43-4F29-AF2A-345B7666818A}" type="presOf" srcId="{06BE2AE5-0668-4949-98F6-E5A7AF23A5A2}" destId="{76B514FB-7D37-45E3-975D-46DD5B036388}" srcOrd="0" destOrd="0" presId="urn:microsoft.com/office/officeart/2005/8/layout/process4"/>
    <dgm:cxn modelId="{C290A208-432E-404D-8314-B60F6CF0CCE3}" type="presOf" srcId="{818BE064-C68C-42BA-A099-0293369B1A4B}" destId="{A88483DA-3EE4-4FF6-9807-CA9DFE78AC34}" srcOrd="0" destOrd="0" presId="urn:microsoft.com/office/officeart/2005/8/layout/process4"/>
    <dgm:cxn modelId="{71A0FE27-574C-47D0-8913-A0EBC73C3B17}" type="presOf" srcId="{818BE064-C68C-42BA-A099-0293369B1A4B}" destId="{AC67DDE1-AF28-41DE-8042-C5F1BF9A9702}" srcOrd="1" destOrd="0" presId="urn:microsoft.com/office/officeart/2005/8/layout/process4"/>
    <dgm:cxn modelId="{15CB2C83-DF29-4EF8-836B-649D95B2690D}" srcId="{DEEDC5ED-1899-411C-A495-A9890180576F}" destId="{818BE064-C68C-42BA-A099-0293369B1A4B}" srcOrd="0" destOrd="0" parTransId="{A83F1517-D3E6-42AD-A824-FA133D1F614B}" sibTransId="{A6BBB040-84CB-4C60-836F-54A61D672D5E}"/>
    <dgm:cxn modelId="{BE410BF9-2195-4E98-85B1-6BD9CB991273}" srcId="{DEEDC5ED-1899-411C-A495-A9890180576F}" destId="{321383B8-44E7-4A1A-AF7C-7FA5AF862A99}" srcOrd="1" destOrd="0" parTransId="{D4CAC817-7967-4161-985E-C1C06BABA143}" sibTransId="{B14773CC-22D0-46DD-8E53-2D8DBE92C06F}"/>
    <dgm:cxn modelId="{8AC6258B-1FB9-45C4-A9C7-EA76D124AA9C}" type="presParOf" srcId="{39E2E5F2-DE4D-4F06-91C2-D9DBA1BC5EA1}" destId="{83D772CB-4ABA-472D-BACF-3870D33E3A86}" srcOrd="0" destOrd="0" presId="urn:microsoft.com/office/officeart/2005/8/layout/process4"/>
    <dgm:cxn modelId="{14F9CBF2-3276-4399-B89C-F56EDD77FF79}" type="presParOf" srcId="{83D772CB-4ABA-472D-BACF-3870D33E3A86}" destId="{569B1BF5-82FE-4136-9435-29B92AEA3578}" srcOrd="0" destOrd="0" presId="urn:microsoft.com/office/officeart/2005/8/layout/process4"/>
    <dgm:cxn modelId="{832074DF-46C4-44A1-95B5-F38A396096D7}" type="presParOf" srcId="{83D772CB-4ABA-472D-BACF-3870D33E3A86}" destId="{46BF1A59-0F9D-42D6-A9AB-89C586C4C659}" srcOrd="1" destOrd="0" presId="urn:microsoft.com/office/officeart/2005/8/layout/process4"/>
    <dgm:cxn modelId="{C6E96C63-CC3E-495D-8D2A-A8547BD6C67B}" type="presParOf" srcId="{83D772CB-4ABA-472D-BACF-3870D33E3A86}" destId="{B75CF30D-917F-41ED-9041-9F107C58371E}" srcOrd="2" destOrd="0" presId="urn:microsoft.com/office/officeart/2005/8/layout/process4"/>
    <dgm:cxn modelId="{8646969F-5D9B-49EC-B6AB-F88F5926E969}" type="presParOf" srcId="{B75CF30D-917F-41ED-9041-9F107C58371E}" destId="{76B514FB-7D37-45E3-975D-46DD5B036388}" srcOrd="0" destOrd="0" presId="urn:microsoft.com/office/officeart/2005/8/layout/process4"/>
    <dgm:cxn modelId="{61862A2C-9C9D-4C93-8E4F-1009B39E8F64}" type="presParOf" srcId="{B75CF30D-917F-41ED-9041-9F107C58371E}" destId="{1FEF09F7-94E4-4BC5-AA30-3E1110315964}" srcOrd="1" destOrd="0" presId="urn:microsoft.com/office/officeart/2005/8/layout/process4"/>
    <dgm:cxn modelId="{4C61D95F-5DDC-47FE-96B3-F391C57C104B}" type="presParOf" srcId="{39E2E5F2-DE4D-4F06-91C2-D9DBA1BC5EA1}" destId="{0F3A527F-9097-4CC8-9B81-240F0B3ED08F}" srcOrd="1" destOrd="0" presId="urn:microsoft.com/office/officeart/2005/8/layout/process4"/>
    <dgm:cxn modelId="{6DFBC32F-BADB-46ED-80B1-05E43D174AA4}" type="presParOf" srcId="{39E2E5F2-DE4D-4F06-91C2-D9DBA1BC5EA1}" destId="{0ACC4ED0-F4F2-4BC4-8F87-AE24E8B68ED6}" srcOrd="2" destOrd="0" presId="urn:microsoft.com/office/officeart/2005/8/layout/process4"/>
    <dgm:cxn modelId="{78789737-14EF-48AA-B5FB-F50B56AE976B}" type="presParOf" srcId="{0ACC4ED0-F4F2-4BC4-8F87-AE24E8B68ED6}" destId="{1B7BDA55-4A17-4F36-8FDA-3966AB58E34F}" srcOrd="0" destOrd="0" presId="urn:microsoft.com/office/officeart/2005/8/layout/process4"/>
    <dgm:cxn modelId="{0D3DD325-6AFC-4028-939E-90009CFD30F0}" type="presParOf" srcId="{0ACC4ED0-F4F2-4BC4-8F87-AE24E8B68ED6}" destId="{F99648FD-D51B-4485-B9A7-A3C5DC928E78}" srcOrd="1" destOrd="0" presId="urn:microsoft.com/office/officeart/2005/8/layout/process4"/>
    <dgm:cxn modelId="{6F3AB609-1B6B-429E-8307-992A4EAF4AC6}" type="presParOf" srcId="{0ACC4ED0-F4F2-4BC4-8F87-AE24E8B68ED6}" destId="{CC4C2CCE-CFD3-4F55-921B-90FD81679E0B}" srcOrd="2" destOrd="0" presId="urn:microsoft.com/office/officeart/2005/8/layout/process4"/>
    <dgm:cxn modelId="{65D09EDC-F923-42CF-93AF-41EF7D0B8F3B}" type="presParOf" srcId="{CC4C2CCE-CFD3-4F55-921B-90FD81679E0B}" destId="{34047D7C-2E4F-49C2-94CE-4B9EF9A32EA5}" srcOrd="0" destOrd="0" presId="urn:microsoft.com/office/officeart/2005/8/layout/process4"/>
    <dgm:cxn modelId="{0CC75A08-0E94-418A-8EE4-9ED70456CD7B}" type="presParOf" srcId="{CC4C2CCE-CFD3-4F55-921B-90FD81679E0B}" destId="{F4F0E8D9-71D0-467D-99AF-53A3B433DD42}" srcOrd="1" destOrd="0" presId="urn:microsoft.com/office/officeart/2005/8/layout/process4"/>
    <dgm:cxn modelId="{26B15F7F-EB01-4FC5-8B54-16F104441497}" type="presParOf" srcId="{39E2E5F2-DE4D-4F06-91C2-D9DBA1BC5EA1}" destId="{A4C28953-5E05-4E59-93AC-AD70C54E90E6}" srcOrd="3" destOrd="0" presId="urn:microsoft.com/office/officeart/2005/8/layout/process4"/>
    <dgm:cxn modelId="{9F6A5125-F50A-47CA-B840-07241F839BE5}" type="presParOf" srcId="{39E2E5F2-DE4D-4F06-91C2-D9DBA1BC5EA1}" destId="{4CB954B5-3830-4D9E-8E3C-3A4B1EF1D712}" srcOrd="4" destOrd="0" presId="urn:microsoft.com/office/officeart/2005/8/layout/process4"/>
    <dgm:cxn modelId="{1586269E-F7C6-4A0D-ADF2-EED67B5A2A52}" type="presParOf" srcId="{4CB954B5-3830-4D9E-8E3C-3A4B1EF1D712}" destId="{A88483DA-3EE4-4FF6-9807-CA9DFE78AC34}" srcOrd="0" destOrd="0" presId="urn:microsoft.com/office/officeart/2005/8/layout/process4"/>
    <dgm:cxn modelId="{1206F86C-36DF-4108-98B1-E48B9B24E80F}" type="presParOf" srcId="{4CB954B5-3830-4D9E-8E3C-3A4B1EF1D712}" destId="{AC67DDE1-AF28-41DE-8042-C5F1BF9A9702}" srcOrd="1" destOrd="0" presId="urn:microsoft.com/office/officeart/2005/8/layout/process4"/>
    <dgm:cxn modelId="{993912E4-159F-45EF-B5CB-7DB418F7726C}" type="presParOf" srcId="{4CB954B5-3830-4D9E-8E3C-3A4B1EF1D712}" destId="{72241E6A-A5C5-47D3-AE93-5FAF0617FEC8}" srcOrd="2" destOrd="0" presId="urn:microsoft.com/office/officeart/2005/8/layout/process4"/>
    <dgm:cxn modelId="{AC8CB57B-BAE7-4716-9165-356D961E8DB2}" type="presParOf" srcId="{72241E6A-A5C5-47D3-AE93-5FAF0617FEC8}" destId="{7069A86F-34F6-46D0-9076-02B88F42F872}" srcOrd="0" destOrd="0" presId="urn:microsoft.com/office/officeart/2005/8/layout/process4"/>
    <dgm:cxn modelId="{7D4B9141-BD39-4D42-844A-C8D58B72369B}" type="presParOf" srcId="{72241E6A-A5C5-47D3-AE93-5FAF0617FEC8}" destId="{6F29609A-3A95-4B9A-AB58-3113EE65D3C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EDC5ED-1899-411C-A495-A9890180576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818BE064-C68C-42BA-A099-0293369B1A4B}">
      <dgm:prSet phldrT="[Text]" custT="1"/>
      <dgm:spPr/>
      <dgm:t>
        <a:bodyPr/>
        <a:lstStyle/>
        <a:p>
          <a:pPr algn="ctr"/>
          <a:r>
            <a:rPr lang="sk-SK" sz="3200" smtClean="0"/>
            <a:t>Ukončenie učebnej zmluvy</a:t>
          </a:r>
          <a:endParaRPr lang="sk-SK" sz="3200" dirty="0">
            <a:solidFill>
              <a:srgbClr val="FF0000"/>
            </a:solidFill>
          </a:endParaRPr>
        </a:p>
      </dgm:t>
    </dgm:pt>
    <dgm:pt modelId="{A83F1517-D3E6-42AD-A824-FA133D1F614B}" type="parTrans" cxnId="{15CB2C83-DF29-4EF8-836B-649D95B2690D}">
      <dgm:prSet/>
      <dgm:spPr/>
      <dgm:t>
        <a:bodyPr/>
        <a:lstStyle/>
        <a:p>
          <a:endParaRPr lang="sk-SK"/>
        </a:p>
      </dgm:t>
    </dgm:pt>
    <dgm:pt modelId="{A6BBB040-84CB-4C60-836F-54A61D672D5E}" type="sibTrans" cxnId="{15CB2C83-DF29-4EF8-836B-649D95B2690D}">
      <dgm:prSet/>
      <dgm:spPr/>
      <dgm:t>
        <a:bodyPr/>
        <a:lstStyle/>
        <a:p>
          <a:endParaRPr lang="sk-SK"/>
        </a:p>
      </dgm:t>
    </dgm:pt>
    <dgm:pt modelId="{E2EAEE60-8BFF-4444-B229-9837A936F028}">
      <dgm:prSet phldrT="[Text]"/>
      <dgm:spPr/>
      <dgm:t>
        <a:bodyPr/>
        <a:lstStyle/>
        <a:p>
          <a:r>
            <a:rPr lang="sk-SK" dirty="0" smtClean="0"/>
            <a:t>priebežne</a:t>
          </a:r>
          <a:endParaRPr lang="sk-SK" dirty="0"/>
        </a:p>
      </dgm:t>
    </dgm:pt>
    <dgm:pt modelId="{3C5D188C-70E5-412F-98C8-C4F5F834DFC9}" type="parTrans" cxnId="{E4E23F88-AC8D-4053-B7E6-A53BA603A03A}">
      <dgm:prSet/>
      <dgm:spPr/>
      <dgm:t>
        <a:bodyPr/>
        <a:lstStyle/>
        <a:p>
          <a:endParaRPr lang="sk-SK"/>
        </a:p>
      </dgm:t>
    </dgm:pt>
    <dgm:pt modelId="{F2F8E87A-182B-44EE-A140-4EFDC62CB668}" type="sibTrans" cxnId="{E4E23F88-AC8D-4053-B7E6-A53BA603A03A}">
      <dgm:prSet/>
      <dgm:spPr/>
      <dgm:t>
        <a:bodyPr/>
        <a:lstStyle/>
        <a:p>
          <a:endParaRPr lang="sk-SK"/>
        </a:p>
      </dgm:t>
    </dgm:pt>
    <dgm:pt modelId="{0B7D4C64-7376-4953-ABB7-B9D6297B610C}">
      <dgm:prSet phldrT="[Text]"/>
      <dgm:spPr/>
      <dgm:t>
        <a:bodyPr/>
        <a:lstStyle/>
        <a:p>
          <a:r>
            <a:rPr lang="sk-SK" dirty="0" smtClean="0"/>
            <a:t>priebežne</a:t>
          </a:r>
          <a:endParaRPr lang="sk-SK" dirty="0"/>
        </a:p>
      </dgm:t>
    </dgm:pt>
    <dgm:pt modelId="{BFF154BD-0D88-45E8-AC1F-8FEEDBE7946C}" type="parTrans" cxnId="{D098C514-3376-4F8D-8615-4BED487A69B4}">
      <dgm:prSet/>
      <dgm:spPr/>
      <dgm:t>
        <a:bodyPr/>
        <a:lstStyle/>
        <a:p>
          <a:endParaRPr lang="sk-SK"/>
        </a:p>
      </dgm:t>
    </dgm:pt>
    <dgm:pt modelId="{A7938CDB-8583-49BB-BE45-A30250694254}" type="sibTrans" cxnId="{D098C514-3376-4F8D-8615-4BED487A69B4}">
      <dgm:prSet/>
      <dgm:spPr/>
      <dgm:t>
        <a:bodyPr/>
        <a:lstStyle/>
        <a:p>
          <a:endParaRPr lang="sk-SK"/>
        </a:p>
      </dgm:t>
    </dgm:pt>
    <dgm:pt modelId="{7C47B129-B474-4D8B-A236-ABBA697708C4}">
      <dgm:prSet phldrT="[Text]"/>
      <dgm:spPr/>
      <dgm:t>
        <a:bodyPr/>
        <a:lstStyle/>
        <a:p>
          <a:r>
            <a:rPr lang="sk-SK" dirty="0" smtClean="0"/>
            <a:t>priebežne</a:t>
          </a:r>
          <a:endParaRPr lang="sk-SK" dirty="0"/>
        </a:p>
      </dgm:t>
    </dgm:pt>
    <dgm:pt modelId="{E9752D86-9FF2-41CD-ADEB-0BDC4EDAF6F6}" type="parTrans" cxnId="{74D37E88-9C3B-405F-B00D-69FB98FE1ACE}">
      <dgm:prSet/>
      <dgm:spPr/>
      <dgm:t>
        <a:bodyPr/>
        <a:lstStyle/>
        <a:p>
          <a:endParaRPr lang="sk-SK"/>
        </a:p>
      </dgm:t>
    </dgm:pt>
    <dgm:pt modelId="{87044307-6742-4C8C-9099-6F33C27DF9EE}" type="sibTrans" cxnId="{74D37E88-9C3B-405F-B00D-69FB98FE1ACE}">
      <dgm:prSet/>
      <dgm:spPr/>
      <dgm:t>
        <a:bodyPr/>
        <a:lstStyle/>
        <a:p>
          <a:endParaRPr lang="sk-SK"/>
        </a:p>
      </dgm:t>
    </dgm:pt>
    <dgm:pt modelId="{509AE903-E069-4648-BCDE-197E4E47FFEC}">
      <dgm:prSet phldrT="[Text]"/>
      <dgm:spPr/>
      <dgm:t>
        <a:bodyPr/>
        <a:lstStyle/>
        <a:p>
          <a:r>
            <a:rPr lang="sk-SK" dirty="0" smtClean="0"/>
            <a:t>priebežne</a:t>
          </a:r>
          <a:endParaRPr lang="sk-SK" dirty="0"/>
        </a:p>
      </dgm:t>
    </dgm:pt>
    <dgm:pt modelId="{4C267861-E72F-423A-B2A5-D26AF49132EE}" type="parTrans" cxnId="{0A12B6AD-E1D2-40AE-AFB1-6659E3836753}">
      <dgm:prSet/>
      <dgm:spPr/>
      <dgm:t>
        <a:bodyPr/>
        <a:lstStyle/>
        <a:p>
          <a:endParaRPr lang="sk-SK"/>
        </a:p>
      </dgm:t>
    </dgm:pt>
    <dgm:pt modelId="{ACEEEE5E-DBEE-4041-A216-FD039AAA4D80}" type="sibTrans" cxnId="{0A12B6AD-E1D2-40AE-AFB1-6659E3836753}">
      <dgm:prSet/>
      <dgm:spPr/>
      <dgm:t>
        <a:bodyPr/>
        <a:lstStyle/>
        <a:p>
          <a:endParaRPr lang="sk-SK"/>
        </a:p>
      </dgm:t>
    </dgm:pt>
    <dgm:pt modelId="{0BE68E25-2E8C-412C-9ED8-747971B00B79}">
      <dgm:prSet phldrT="[Text]" custT="1"/>
      <dgm:spPr/>
      <dgm:t>
        <a:bodyPr/>
        <a:lstStyle/>
        <a:p>
          <a:r>
            <a:rPr lang="sk-SK" sz="3200" dirty="0" smtClean="0"/>
            <a:t>Termín a podmienky prijatia žiaka do SOŠ v systéme SDV</a:t>
          </a:r>
          <a:endParaRPr lang="sk-SK" sz="3200" dirty="0"/>
        </a:p>
      </dgm:t>
    </dgm:pt>
    <dgm:pt modelId="{4157665F-819F-4880-AC5A-611FB4EDF6D8}" type="parTrans" cxnId="{4CF6AE83-3F04-4696-BD76-D13FCB940A8C}">
      <dgm:prSet/>
      <dgm:spPr/>
      <dgm:t>
        <a:bodyPr/>
        <a:lstStyle/>
        <a:p>
          <a:endParaRPr lang="sk-SK"/>
        </a:p>
      </dgm:t>
    </dgm:pt>
    <dgm:pt modelId="{C3E073AF-A6CC-4F81-BE3A-1C4E9F155E04}" type="sibTrans" cxnId="{4CF6AE83-3F04-4696-BD76-D13FCB940A8C}">
      <dgm:prSet/>
      <dgm:spPr/>
      <dgm:t>
        <a:bodyPr/>
        <a:lstStyle/>
        <a:p>
          <a:endParaRPr lang="sk-SK"/>
        </a:p>
      </dgm:t>
    </dgm:pt>
    <dgm:pt modelId="{06BE2AE5-0668-4949-98F6-E5A7AF23A5A2}">
      <dgm:prSet phldrT="[Text]"/>
      <dgm:spPr/>
      <dgm:t>
        <a:bodyPr/>
        <a:lstStyle/>
        <a:p>
          <a:endParaRPr lang="sk-SK" dirty="0"/>
        </a:p>
      </dgm:t>
    </dgm:pt>
    <dgm:pt modelId="{4F1F6052-5E8F-4847-A8F5-3AF93356B0B7}" type="parTrans" cxnId="{B624CFCC-E400-4213-809D-DCBB579198B9}">
      <dgm:prSet/>
      <dgm:spPr/>
      <dgm:t>
        <a:bodyPr/>
        <a:lstStyle/>
        <a:p>
          <a:endParaRPr lang="sk-SK"/>
        </a:p>
      </dgm:t>
    </dgm:pt>
    <dgm:pt modelId="{B6697796-719E-4235-A4A2-F0BF0D7C2038}" type="sibTrans" cxnId="{B624CFCC-E400-4213-809D-DCBB579198B9}">
      <dgm:prSet/>
      <dgm:spPr/>
      <dgm:t>
        <a:bodyPr/>
        <a:lstStyle/>
        <a:p>
          <a:endParaRPr lang="sk-SK"/>
        </a:p>
      </dgm:t>
    </dgm:pt>
    <dgm:pt modelId="{321383B8-44E7-4A1A-AF7C-7FA5AF862A99}">
      <dgm:prSet phldrT="[Text]" custT="1"/>
      <dgm:spPr/>
      <dgm:t>
        <a:bodyPr/>
        <a:lstStyle/>
        <a:p>
          <a:r>
            <a:rPr lang="sk-SK" sz="3200" dirty="0" smtClean="0"/>
            <a:t>Možnosť zamestnávateľa uzatvoriť pracovnú zmluvu</a:t>
          </a:r>
          <a:endParaRPr lang="sk-SK" sz="3200" dirty="0"/>
        </a:p>
      </dgm:t>
    </dgm:pt>
    <dgm:pt modelId="{B14773CC-22D0-46DD-8E53-2D8DBE92C06F}" type="sibTrans" cxnId="{BE410BF9-2195-4E98-85B1-6BD9CB991273}">
      <dgm:prSet/>
      <dgm:spPr/>
      <dgm:t>
        <a:bodyPr/>
        <a:lstStyle/>
        <a:p>
          <a:endParaRPr lang="sk-SK"/>
        </a:p>
      </dgm:t>
    </dgm:pt>
    <dgm:pt modelId="{D4CAC817-7967-4161-985E-C1C06BABA143}" type="parTrans" cxnId="{BE410BF9-2195-4E98-85B1-6BD9CB991273}">
      <dgm:prSet/>
      <dgm:spPr/>
      <dgm:t>
        <a:bodyPr/>
        <a:lstStyle/>
        <a:p>
          <a:endParaRPr lang="sk-SK"/>
        </a:p>
      </dgm:t>
    </dgm:pt>
    <dgm:pt modelId="{77B6AAD9-497D-49B7-9148-7A2948D5BA01}">
      <dgm:prSet/>
      <dgm:spPr/>
      <dgm:t>
        <a:bodyPr/>
        <a:lstStyle/>
        <a:p>
          <a:r>
            <a:rPr lang="sk-SK" dirty="0" smtClean="0"/>
            <a:t>03/2016</a:t>
          </a:r>
          <a:endParaRPr lang="sk-SK" dirty="0"/>
        </a:p>
      </dgm:t>
    </dgm:pt>
    <dgm:pt modelId="{692A6EEA-BE7D-4A4D-9AB4-016506554719}" type="parTrans" cxnId="{99589F24-8912-4D97-BE06-E5DA0290002A}">
      <dgm:prSet/>
      <dgm:spPr/>
      <dgm:t>
        <a:bodyPr/>
        <a:lstStyle/>
        <a:p>
          <a:endParaRPr lang="sk-SK"/>
        </a:p>
      </dgm:t>
    </dgm:pt>
    <dgm:pt modelId="{8E0F2281-3F78-4234-B09F-76FE23F9B899}" type="sibTrans" cxnId="{99589F24-8912-4D97-BE06-E5DA0290002A}">
      <dgm:prSet/>
      <dgm:spPr/>
      <dgm:t>
        <a:bodyPr/>
        <a:lstStyle/>
        <a:p>
          <a:endParaRPr lang="sk-SK"/>
        </a:p>
      </dgm:t>
    </dgm:pt>
    <dgm:pt modelId="{39E2E5F2-DE4D-4F06-91C2-D9DBA1BC5EA1}" type="pres">
      <dgm:prSet presAssocID="{DEEDC5ED-1899-411C-A495-A989018057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3D772CB-4ABA-472D-BACF-3870D33E3A86}" type="pres">
      <dgm:prSet presAssocID="{0BE68E25-2E8C-412C-9ED8-747971B00B79}" presName="boxAndChildren" presStyleCnt="0"/>
      <dgm:spPr/>
      <dgm:t>
        <a:bodyPr/>
        <a:lstStyle/>
        <a:p>
          <a:endParaRPr lang="sk-SK"/>
        </a:p>
      </dgm:t>
    </dgm:pt>
    <dgm:pt modelId="{569B1BF5-82FE-4136-9435-29B92AEA3578}" type="pres">
      <dgm:prSet presAssocID="{0BE68E25-2E8C-412C-9ED8-747971B00B79}" presName="parentTextBox" presStyleLbl="node1" presStyleIdx="0" presStyleCnt="3"/>
      <dgm:spPr/>
      <dgm:t>
        <a:bodyPr/>
        <a:lstStyle/>
        <a:p>
          <a:endParaRPr lang="sk-SK"/>
        </a:p>
      </dgm:t>
    </dgm:pt>
    <dgm:pt modelId="{46BF1A59-0F9D-42D6-A9AB-89C586C4C659}" type="pres">
      <dgm:prSet presAssocID="{0BE68E25-2E8C-412C-9ED8-747971B00B79}" presName="entireBox" presStyleLbl="node1" presStyleIdx="0" presStyleCnt="3" custScaleY="121277"/>
      <dgm:spPr/>
      <dgm:t>
        <a:bodyPr/>
        <a:lstStyle/>
        <a:p>
          <a:endParaRPr lang="sk-SK"/>
        </a:p>
      </dgm:t>
    </dgm:pt>
    <dgm:pt modelId="{B75CF30D-917F-41ED-9041-9F107C58371E}" type="pres">
      <dgm:prSet presAssocID="{0BE68E25-2E8C-412C-9ED8-747971B00B79}" presName="descendantBox" presStyleCnt="0"/>
      <dgm:spPr/>
      <dgm:t>
        <a:bodyPr/>
        <a:lstStyle/>
        <a:p>
          <a:endParaRPr lang="sk-SK"/>
        </a:p>
      </dgm:t>
    </dgm:pt>
    <dgm:pt modelId="{76B514FB-7D37-45E3-975D-46DD5B036388}" type="pres">
      <dgm:prSet presAssocID="{06BE2AE5-0668-4949-98F6-E5A7AF23A5A2}" presName="childTextBox" presStyleLbl="fgAccFollowNode1" presStyleIdx="0" presStyleCnt="6" custLinFactNeighborY="2552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A721D1B-85CD-4BC8-A8C5-F67B008972DB}" type="pres">
      <dgm:prSet presAssocID="{77B6AAD9-497D-49B7-9148-7A2948D5BA01}" presName="childTextBox" presStyleLbl="fgAccFollowNode1" presStyleIdx="1" presStyleCnt="6" custLinFactNeighborY="2552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F3A527F-9097-4CC8-9B81-240F0B3ED08F}" type="pres">
      <dgm:prSet presAssocID="{B14773CC-22D0-46DD-8E53-2D8DBE92C06F}" presName="sp" presStyleCnt="0"/>
      <dgm:spPr/>
      <dgm:t>
        <a:bodyPr/>
        <a:lstStyle/>
        <a:p>
          <a:endParaRPr lang="sk-SK"/>
        </a:p>
      </dgm:t>
    </dgm:pt>
    <dgm:pt modelId="{0ACC4ED0-F4F2-4BC4-8F87-AE24E8B68ED6}" type="pres">
      <dgm:prSet presAssocID="{321383B8-44E7-4A1A-AF7C-7FA5AF862A99}" presName="arrowAndChildren" presStyleCnt="0"/>
      <dgm:spPr/>
      <dgm:t>
        <a:bodyPr/>
        <a:lstStyle/>
        <a:p>
          <a:endParaRPr lang="sk-SK"/>
        </a:p>
      </dgm:t>
    </dgm:pt>
    <dgm:pt modelId="{1B7BDA55-4A17-4F36-8FDA-3966AB58E34F}" type="pres">
      <dgm:prSet presAssocID="{321383B8-44E7-4A1A-AF7C-7FA5AF862A99}" presName="parentTextArrow" presStyleLbl="node1" presStyleIdx="0" presStyleCnt="3"/>
      <dgm:spPr/>
      <dgm:t>
        <a:bodyPr/>
        <a:lstStyle/>
        <a:p>
          <a:endParaRPr lang="sk-SK"/>
        </a:p>
      </dgm:t>
    </dgm:pt>
    <dgm:pt modelId="{F99648FD-D51B-4485-B9A7-A3C5DC928E78}" type="pres">
      <dgm:prSet presAssocID="{321383B8-44E7-4A1A-AF7C-7FA5AF862A99}" presName="arrow" presStyleLbl="node1" presStyleIdx="1" presStyleCnt="3" custScaleY="109057"/>
      <dgm:spPr/>
      <dgm:t>
        <a:bodyPr/>
        <a:lstStyle/>
        <a:p>
          <a:endParaRPr lang="sk-SK"/>
        </a:p>
      </dgm:t>
    </dgm:pt>
    <dgm:pt modelId="{CC4C2CCE-CFD3-4F55-921B-90FD81679E0B}" type="pres">
      <dgm:prSet presAssocID="{321383B8-44E7-4A1A-AF7C-7FA5AF862A99}" presName="descendantArrow" presStyleCnt="0"/>
      <dgm:spPr/>
      <dgm:t>
        <a:bodyPr/>
        <a:lstStyle/>
        <a:p>
          <a:endParaRPr lang="sk-SK"/>
        </a:p>
      </dgm:t>
    </dgm:pt>
    <dgm:pt modelId="{34047D7C-2E4F-49C2-94CE-4B9EF9A32EA5}" type="pres">
      <dgm:prSet presAssocID="{7C47B129-B474-4D8B-A236-ABBA697708C4}" presName="childTextArrow" presStyleLbl="fgAccFollowNode1" presStyleIdx="2" presStyleCnt="6" custLinFactNeighborY="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4F0E8D9-71D0-467D-99AF-53A3B433DD42}" type="pres">
      <dgm:prSet presAssocID="{509AE903-E069-4648-BCDE-197E4E47FFE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4C28953-5E05-4E59-93AC-AD70C54E90E6}" type="pres">
      <dgm:prSet presAssocID="{A6BBB040-84CB-4C60-836F-54A61D672D5E}" presName="sp" presStyleCnt="0"/>
      <dgm:spPr/>
      <dgm:t>
        <a:bodyPr/>
        <a:lstStyle/>
        <a:p>
          <a:endParaRPr lang="sk-SK"/>
        </a:p>
      </dgm:t>
    </dgm:pt>
    <dgm:pt modelId="{4CB954B5-3830-4D9E-8E3C-3A4B1EF1D712}" type="pres">
      <dgm:prSet presAssocID="{818BE064-C68C-42BA-A099-0293369B1A4B}" presName="arrowAndChildren" presStyleCnt="0"/>
      <dgm:spPr/>
      <dgm:t>
        <a:bodyPr/>
        <a:lstStyle/>
        <a:p>
          <a:endParaRPr lang="sk-SK"/>
        </a:p>
      </dgm:t>
    </dgm:pt>
    <dgm:pt modelId="{A88483DA-3EE4-4FF6-9807-CA9DFE78AC34}" type="pres">
      <dgm:prSet presAssocID="{818BE064-C68C-42BA-A099-0293369B1A4B}" presName="parentTextArrow" presStyleLbl="node1" presStyleIdx="1" presStyleCnt="3"/>
      <dgm:spPr/>
      <dgm:t>
        <a:bodyPr/>
        <a:lstStyle/>
        <a:p>
          <a:endParaRPr lang="sk-SK"/>
        </a:p>
      </dgm:t>
    </dgm:pt>
    <dgm:pt modelId="{AC67DDE1-AF28-41DE-8042-C5F1BF9A9702}" type="pres">
      <dgm:prSet presAssocID="{818BE064-C68C-42BA-A099-0293369B1A4B}" presName="arrow" presStyleLbl="node1" presStyleIdx="2" presStyleCnt="3" custLinFactNeighborX="3636" custLinFactNeighborY="-46"/>
      <dgm:spPr/>
      <dgm:t>
        <a:bodyPr/>
        <a:lstStyle/>
        <a:p>
          <a:endParaRPr lang="sk-SK"/>
        </a:p>
      </dgm:t>
    </dgm:pt>
    <dgm:pt modelId="{72241E6A-A5C5-47D3-AE93-5FAF0617FEC8}" type="pres">
      <dgm:prSet presAssocID="{818BE064-C68C-42BA-A099-0293369B1A4B}" presName="descendantArrow" presStyleCnt="0"/>
      <dgm:spPr/>
      <dgm:t>
        <a:bodyPr/>
        <a:lstStyle/>
        <a:p>
          <a:endParaRPr lang="sk-SK"/>
        </a:p>
      </dgm:t>
    </dgm:pt>
    <dgm:pt modelId="{7069A86F-34F6-46D0-9076-02B88F42F872}" type="pres">
      <dgm:prSet presAssocID="{E2EAEE60-8BFF-4444-B229-9837A936F028}" presName="childTextArrow" presStyleLbl="fgAccFollowNode1" presStyleIdx="4" presStyleCnt="6" custLinFactNeighborX="-60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F29609A-3A95-4B9A-AB58-3113EE65D3CE}" type="pres">
      <dgm:prSet presAssocID="{0B7D4C64-7376-4953-ABB7-B9D6297B610C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55BD007-09B0-41CF-8CD0-C352C91753F0}" type="presOf" srcId="{509AE903-E069-4648-BCDE-197E4E47FFEC}" destId="{F4F0E8D9-71D0-467D-99AF-53A3B433DD42}" srcOrd="0" destOrd="0" presId="urn:microsoft.com/office/officeart/2005/8/layout/process4"/>
    <dgm:cxn modelId="{19C97847-BD9D-49F1-8D85-92FF1AA67E17}" type="presOf" srcId="{06BE2AE5-0668-4949-98F6-E5A7AF23A5A2}" destId="{76B514FB-7D37-45E3-975D-46DD5B036388}" srcOrd="0" destOrd="0" presId="urn:microsoft.com/office/officeart/2005/8/layout/process4"/>
    <dgm:cxn modelId="{3E941D8C-8604-4BD2-BA98-303126D1F72D}" type="presOf" srcId="{321383B8-44E7-4A1A-AF7C-7FA5AF862A99}" destId="{F99648FD-D51B-4485-B9A7-A3C5DC928E78}" srcOrd="1" destOrd="0" presId="urn:microsoft.com/office/officeart/2005/8/layout/process4"/>
    <dgm:cxn modelId="{99589F24-8912-4D97-BE06-E5DA0290002A}" srcId="{0BE68E25-2E8C-412C-9ED8-747971B00B79}" destId="{77B6AAD9-497D-49B7-9148-7A2948D5BA01}" srcOrd="1" destOrd="0" parTransId="{692A6EEA-BE7D-4A4D-9AB4-016506554719}" sibTransId="{8E0F2281-3F78-4234-B09F-76FE23F9B899}"/>
    <dgm:cxn modelId="{62821B1A-0A61-491A-BC9D-84D7DDF3A0FA}" type="presOf" srcId="{7C47B129-B474-4D8B-A236-ABBA697708C4}" destId="{34047D7C-2E4F-49C2-94CE-4B9EF9A32EA5}" srcOrd="0" destOrd="0" presId="urn:microsoft.com/office/officeart/2005/8/layout/process4"/>
    <dgm:cxn modelId="{7D0EB570-8127-4AEC-A8A2-460EB378B2BF}" type="presOf" srcId="{321383B8-44E7-4A1A-AF7C-7FA5AF862A99}" destId="{1B7BDA55-4A17-4F36-8FDA-3966AB58E34F}" srcOrd="0" destOrd="0" presId="urn:microsoft.com/office/officeart/2005/8/layout/process4"/>
    <dgm:cxn modelId="{74D37E88-9C3B-405F-B00D-69FB98FE1ACE}" srcId="{321383B8-44E7-4A1A-AF7C-7FA5AF862A99}" destId="{7C47B129-B474-4D8B-A236-ABBA697708C4}" srcOrd="0" destOrd="0" parTransId="{E9752D86-9FF2-41CD-ADEB-0BDC4EDAF6F6}" sibTransId="{87044307-6742-4C8C-9099-6F33C27DF9EE}"/>
    <dgm:cxn modelId="{0A12B6AD-E1D2-40AE-AFB1-6659E3836753}" srcId="{321383B8-44E7-4A1A-AF7C-7FA5AF862A99}" destId="{509AE903-E069-4648-BCDE-197E4E47FFEC}" srcOrd="1" destOrd="0" parTransId="{4C267861-E72F-423A-B2A5-D26AF49132EE}" sibTransId="{ACEEEE5E-DBEE-4041-A216-FD039AAA4D80}"/>
    <dgm:cxn modelId="{FB0D0025-5788-488C-AB97-1C25DFF9656B}" type="presOf" srcId="{0BE68E25-2E8C-412C-9ED8-747971B00B79}" destId="{46BF1A59-0F9D-42D6-A9AB-89C586C4C659}" srcOrd="1" destOrd="0" presId="urn:microsoft.com/office/officeart/2005/8/layout/process4"/>
    <dgm:cxn modelId="{A1CC2509-7853-44BF-B55E-97D1875D6595}" type="presOf" srcId="{818BE064-C68C-42BA-A099-0293369B1A4B}" destId="{A88483DA-3EE4-4FF6-9807-CA9DFE78AC34}" srcOrd="0" destOrd="0" presId="urn:microsoft.com/office/officeart/2005/8/layout/process4"/>
    <dgm:cxn modelId="{50F23592-85F9-469A-8160-4BB24787E305}" type="presOf" srcId="{818BE064-C68C-42BA-A099-0293369B1A4B}" destId="{AC67DDE1-AF28-41DE-8042-C5F1BF9A9702}" srcOrd="1" destOrd="0" presId="urn:microsoft.com/office/officeart/2005/8/layout/process4"/>
    <dgm:cxn modelId="{FA955DC4-8207-4BAD-B306-ECBAF0C7C283}" type="presOf" srcId="{0B7D4C64-7376-4953-ABB7-B9D6297B610C}" destId="{6F29609A-3A95-4B9A-AB58-3113EE65D3CE}" srcOrd="0" destOrd="0" presId="urn:microsoft.com/office/officeart/2005/8/layout/process4"/>
    <dgm:cxn modelId="{B624CFCC-E400-4213-809D-DCBB579198B9}" srcId="{0BE68E25-2E8C-412C-9ED8-747971B00B79}" destId="{06BE2AE5-0668-4949-98F6-E5A7AF23A5A2}" srcOrd="0" destOrd="0" parTransId="{4F1F6052-5E8F-4847-A8F5-3AF93356B0B7}" sibTransId="{B6697796-719E-4235-A4A2-F0BF0D7C2038}"/>
    <dgm:cxn modelId="{274CA6EE-970A-4A5F-BBA3-2D9E88A20DD8}" type="presOf" srcId="{0BE68E25-2E8C-412C-9ED8-747971B00B79}" destId="{569B1BF5-82FE-4136-9435-29B92AEA3578}" srcOrd="0" destOrd="0" presId="urn:microsoft.com/office/officeart/2005/8/layout/process4"/>
    <dgm:cxn modelId="{4CF6AE83-3F04-4696-BD76-D13FCB940A8C}" srcId="{DEEDC5ED-1899-411C-A495-A9890180576F}" destId="{0BE68E25-2E8C-412C-9ED8-747971B00B79}" srcOrd="2" destOrd="0" parTransId="{4157665F-819F-4880-AC5A-611FB4EDF6D8}" sibTransId="{C3E073AF-A6CC-4F81-BE3A-1C4E9F155E04}"/>
    <dgm:cxn modelId="{D098C514-3376-4F8D-8615-4BED487A69B4}" srcId="{818BE064-C68C-42BA-A099-0293369B1A4B}" destId="{0B7D4C64-7376-4953-ABB7-B9D6297B610C}" srcOrd="1" destOrd="0" parTransId="{BFF154BD-0D88-45E8-AC1F-8FEEDBE7946C}" sibTransId="{A7938CDB-8583-49BB-BE45-A30250694254}"/>
    <dgm:cxn modelId="{1BB80701-02E0-4C05-967C-67B5BD93F4E4}" type="presOf" srcId="{77B6AAD9-497D-49B7-9148-7A2948D5BA01}" destId="{3A721D1B-85CD-4BC8-A8C5-F67B008972DB}" srcOrd="0" destOrd="0" presId="urn:microsoft.com/office/officeart/2005/8/layout/process4"/>
    <dgm:cxn modelId="{E4E23F88-AC8D-4053-B7E6-A53BA603A03A}" srcId="{818BE064-C68C-42BA-A099-0293369B1A4B}" destId="{E2EAEE60-8BFF-4444-B229-9837A936F028}" srcOrd="0" destOrd="0" parTransId="{3C5D188C-70E5-412F-98C8-C4F5F834DFC9}" sibTransId="{F2F8E87A-182B-44EE-A140-4EFDC62CB668}"/>
    <dgm:cxn modelId="{298CBCE2-A4E2-4E5B-83D1-EF318CE64FBB}" type="presOf" srcId="{E2EAEE60-8BFF-4444-B229-9837A936F028}" destId="{7069A86F-34F6-46D0-9076-02B88F42F872}" srcOrd="0" destOrd="0" presId="urn:microsoft.com/office/officeart/2005/8/layout/process4"/>
    <dgm:cxn modelId="{8565252C-9C60-4605-9DB0-0EF5715BC685}" type="presOf" srcId="{DEEDC5ED-1899-411C-A495-A9890180576F}" destId="{39E2E5F2-DE4D-4F06-91C2-D9DBA1BC5EA1}" srcOrd="0" destOrd="0" presId="urn:microsoft.com/office/officeart/2005/8/layout/process4"/>
    <dgm:cxn modelId="{15CB2C83-DF29-4EF8-836B-649D95B2690D}" srcId="{DEEDC5ED-1899-411C-A495-A9890180576F}" destId="{818BE064-C68C-42BA-A099-0293369B1A4B}" srcOrd="0" destOrd="0" parTransId="{A83F1517-D3E6-42AD-A824-FA133D1F614B}" sibTransId="{A6BBB040-84CB-4C60-836F-54A61D672D5E}"/>
    <dgm:cxn modelId="{BE410BF9-2195-4E98-85B1-6BD9CB991273}" srcId="{DEEDC5ED-1899-411C-A495-A9890180576F}" destId="{321383B8-44E7-4A1A-AF7C-7FA5AF862A99}" srcOrd="1" destOrd="0" parTransId="{D4CAC817-7967-4161-985E-C1C06BABA143}" sibTransId="{B14773CC-22D0-46DD-8E53-2D8DBE92C06F}"/>
    <dgm:cxn modelId="{D42548BD-CBC7-434C-B3BE-CDC8E66E9C55}" type="presParOf" srcId="{39E2E5F2-DE4D-4F06-91C2-D9DBA1BC5EA1}" destId="{83D772CB-4ABA-472D-BACF-3870D33E3A86}" srcOrd="0" destOrd="0" presId="urn:microsoft.com/office/officeart/2005/8/layout/process4"/>
    <dgm:cxn modelId="{3C76F853-B206-4226-BF94-C588671F17F3}" type="presParOf" srcId="{83D772CB-4ABA-472D-BACF-3870D33E3A86}" destId="{569B1BF5-82FE-4136-9435-29B92AEA3578}" srcOrd="0" destOrd="0" presId="urn:microsoft.com/office/officeart/2005/8/layout/process4"/>
    <dgm:cxn modelId="{C2FFCA4D-1B3F-4BE8-B5D6-05291965C8AF}" type="presParOf" srcId="{83D772CB-4ABA-472D-BACF-3870D33E3A86}" destId="{46BF1A59-0F9D-42D6-A9AB-89C586C4C659}" srcOrd="1" destOrd="0" presId="urn:microsoft.com/office/officeart/2005/8/layout/process4"/>
    <dgm:cxn modelId="{00683A10-B5BE-40F4-B03F-25981CBD5005}" type="presParOf" srcId="{83D772CB-4ABA-472D-BACF-3870D33E3A86}" destId="{B75CF30D-917F-41ED-9041-9F107C58371E}" srcOrd="2" destOrd="0" presId="urn:microsoft.com/office/officeart/2005/8/layout/process4"/>
    <dgm:cxn modelId="{AC240AF6-D97D-4272-98FF-7214E842CEB8}" type="presParOf" srcId="{B75CF30D-917F-41ED-9041-9F107C58371E}" destId="{76B514FB-7D37-45E3-975D-46DD5B036388}" srcOrd="0" destOrd="0" presId="urn:microsoft.com/office/officeart/2005/8/layout/process4"/>
    <dgm:cxn modelId="{037A467D-E081-4513-8879-A3B748AE582C}" type="presParOf" srcId="{B75CF30D-917F-41ED-9041-9F107C58371E}" destId="{3A721D1B-85CD-4BC8-A8C5-F67B008972DB}" srcOrd="1" destOrd="0" presId="urn:microsoft.com/office/officeart/2005/8/layout/process4"/>
    <dgm:cxn modelId="{B5AA2FB6-FAA1-4A9A-AC5C-57D4EE074EF0}" type="presParOf" srcId="{39E2E5F2-DE4D-4F06-91C2-D9DBA1BC5EA1}" destId="{0F3A527F-9097-4CC8-9B81-240F0B3ED08F}" srcOrd="1" destOrd="0" presId="urn:microsoft.com/office/officeart/2005/8/layout/process4"/>
    <dgm:cxn modelId="{02F49F4F-773D-4903-BD7B-BA4892C1F308}" type="presParOf" srcId="{39E2E5F2-DE4D-4F06-91C2-D9DBA1BC5EA1}" destId="{0ACC4ED0-F4F2-4BC4-8F87-AE24E8B68ED6}" srcOrd="2" destOrd="0" presId="urn:microsoft.com/office/officeart/2005/8/layout/process4"/>
    <dgm:cxn modelId="{A2BA058A-1ED3-444C-A0B3-33052964F6E2}" type="presParOf" srcId="{0ACC4ED0-F4F2-4BC4-8F87-AE24E8B68ED6}" destId="{1B7BDA55-4A17-4F36-8FDA-3966AB58E34F}" srcOrd="0" destOrd="0" presId="urn:microsoft.com/office/officeart/2005/8/layout/process4"/>
    <dgm:cxn modelId="{9C252953-103F-44B9-914E-A5D26CAFBC45}" type="presParOf" srcId="{0ACC4ED0-F4F2-4BC4-8F87-AE24E8B68ED6}" destId="{F99648FD-D51B-4485-B9A7-A3C5DC928E78}" srcOrd="1" destOrd="0" presId="urn:microsoft.com/office/officeart/2005/8/layout/process4"/>
    <dgm:cxn modelId="{094135B5-DAD3-4598-9049-64F23F497414}" type="presParOf" srcId="{0ACC4ED0-F4F2-4BC4-8F87-AE24E8B68ED6}" destId="{CC4C2CCE-CFD3-4F55-921B-90FD81679E0B}" srcOrd="2" destOrd="0" presId="urn:microsoft.com/office/officeart/2005/8/layout/process4"/>
    <dgm:cxn modelId="{89A910AE-4B45-4EF1-8AC1-787EC5B8789D}" type="presParOf" srcId="{CC4C2CCE-CFD3-4F55-921B-90FD81679E0B}" destId="{34047D7C-2E4F-49C2-94CE-4B9EF9A32EA5}" srcOrd="0" destOrd="0" presId="urn:microsoft.com/office/officeart/2005/8/layout/process4"/>
    <dgm:cxn modelId="{F01BBBF8-50BF-4C39-9DF0-1102D258D8A4}" type="presParOf" srcId="{CC4C2CCE-CFD3-4F55-921B-90FD81679E0B}" destId="{F4F0E8D9-71D0-467D-99AF-53A3B433DD42}" srcOrd="1" destOrd="0" presId="urn:microsoft.com/office/officeart/2005/8/layout/process4"/>
    <dgm:cxn modelId="{E5F80242-2BB9-48ED-B637-DB7AFF0EA00D}" type="presParOf" srcId="{39E2E5F2-DE4D-4F06-91C2-D9DBA1BC5EA1}" destId="{A4C28953-5E05-4E59-93AC-AD70C54E90E6}" srcOrd="3" destOrd="0" presId="urn:microsoft.com/office/officeart/2005/8/layout/process4"/>
    <dgm:cxn modelId="{BC2B64E1-44B9-4ED1-A45A-9F5648D23E0D}" type="presParOf" srcId="{39E2E5F2-DE4D-4F06-91C2-D9DBA1BC5EA1}" destId="{4CB954B5-3830-4D9E-8E3C-3A4B1EF1D712}" srcOrd="4" destOrd="0" presId="urn:microsoft.com/office/officeart/2005/8/layout/process4"/>
    <dgm:cxn modelId="{C8DAFB2D-71EC-40AB-9560-47ECC969C9CD}" type="presParOf" srcId="{4CB954B5-3830-4D9E-8E3C-3A4B1EF1D712}" destId="{A88483DA-3EE4-4FF6-9807-CA9DFE78AC34}" srcOrd="0" destOrd="0" presId="urn:microsoft.com/office/officeart/2005/8/layout/process4"/>
    <dgm:cxn modelId="{541710E0-FFF5-4872-ABF3-DC15EBDBE73D}" type="presParOf" srcId="{4CB954B5-3830-4D9E-8E3C-3A4B1EF1D712}" destId="{AC67DDE1-AF28-41DE-8042-C5F1BF9A9702}" srcOrd="1" destOrd="0" presId="urn:microsoft.com/office/officeart/2005/8/layout/process4"/>
    <dgm:cxn modelId="{66545948-A017-4A60-9009-8F7E8FFA70DE}" type="presParOf" srcId="{4CB954B5-3830-4D9E-8E3C-3A4B1EF1D712}" destId="{72241E6A-A5C5-47D3-AE93-5FAF0617FEC8}" srcOrd="2" destOrd="0" presId="urn:microsoft.com/office/officeart/2005/8/layout/process4"/>
    <dgm:cxn modelId="{43F6AB35-74E4-4BB3-BE97-3E2E0AB2783E}" type="presParOf" srcId="{72241E6A-A5C5-47D3-AE93-5FAF0617FEC8}" destId="{7069A86F-34F6-46D0-9076-02B88F42F872}" srcOrd="0" destOrd="0" presId="urn:microsoft.com/office/officeart/2005/8/layout/process4"/>
    <dgm:cxn modelId="{6CB245EB-C83A-43CD-A2E9-A3F5266C67B4}" type="presParOf" srcId="{72241E6A-A5C5-47D3-AE93-5FAF0617FEC8}" destId="{6F29609A-3A95-4B9A-AB58-3113EE65D3C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F1A59-0F9D-42D6-A9AB-89C586C4C659}">
      <dsp:nvSpPr>
        <dsp:cNvPr id="0" name=""/>
        <dsp:cNvSpPr/>
      </dsp:nvSpPr>
      <dsp:spPr>
        <a:xfrm>
          <a:off x="0" y="2984446"/>
          <a:ext cx="8756072" cy="979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Príprava na podanie žiadosti</a:t>
          </a:r>
          <a:endParaRPr lang="sk-SK" sz="3200" kern="1200" dirty="0"/>
        </a:p>
      </dsp:txBody>
      <dsp:txXfrm>
        <a:off x="0" y="2984446"/>
        <a:ext cx="8756072" cy="528963"/>
      </dsp:txXfrm>
    </dsp:sp>
    <dsp:sp modelId="{76B514FB-7D37-45E3-975D-46DD5B036388}">
      <dsp:nvSpPr>
        <dsp:cNvPr id="0" name=""/>
        <dsp:cNvSpPr/>
      </dsp:nvSpPr>
      <dsp:spPr>
        <a:xfrm>
          <a:off x="0" y="3493818"/>
          <a:ext cx="4378036" cy="45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3/2015</a:t>
          </a:r>
          <a:endParaRPr lang="sk-SK" sz="2700" kern="1200" dirty="0"/>
        </a:p>
      </dsp:txBody>
      <dsp:txXfrm>
        <a:off x="0" y="3493818"/>
        <a:ext cx="4378036" cy="450598"/>
      </dsp:txXfrm>
    </dsp:sp>
    <dsp:sp modelId="{1FEF09F7-94E4-4BC5-AA30-3E1110315964}">
      <dsp:nvSpPr>
        <dsp:cNvPr id="0" name=""/>
        <dsp:cNvSpPr/>
      </dsp:nvSpPr>
      <dsp:spPr>
        <a:xfrm>
          <a:off x="4378036" y="3493818"/>
          <a:ext cx="4378036" cy="45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8-9/2015</a:t>
          </a:r>
          <a:endParaRPr lang="sk-SK" sz="2700" kern="1200" dirty="0"/>
        </a:p>
      </dsp:txBody>
      <dsp:txXfrm>
        <a:off x="4378036" y="3493818"/>
        <a:ext cx="4378036" cy="450598"/>
      </dsp:txXfrm>
    </dsp:sp>
    <dsp:sp modelId="{F99648FD-D51B-4485-B9A7-A3C5DC928E78}">
      <dsp:nvSpPr>
        <dsp:cNvPr id="0" name=""/>
        <dsp:cNvSpPr/>
      </dsp:nvSpPr>
      <dsp:spPr>
        <a:xfrm rot="10800000">
          <a:off x="0" y="1492573"/>
          <a:ext cx="8756072" cy="15065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Rozhodnutie zamestnávateľa o vstupe do SDV </a:t>
          </a:r>
          <a:endParaRPr lang="sk-SK" sz="3200" kern="1200" dirty="0"/>
        </a:p>
      </dsp:txBody>
      <dsp:txXfrm rot="-10800000">
        <a:off x="0" y="1492573"/>
        <a:ext cx="8756072" cy="528804"/>
      </dsp:txXfrm>
    </dsp:sp>
    <dsp:sp modelId="{34047D7C-2E4F-49C2-94CE-4B9EF9A32EA5}">
      <dsp:nvSpPr>
        <dsp:cNvPr id="0" name=""/>
        <dsp:cNvSpPr/>
      </dsp:nvSpPr>
      <dsp:spPr>
        <a:xfrm>
          <a:off x="0" y="2021378"/>
          <a:ext cx="4378036" cy="450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1-3/2015</a:t>
          </a:r>
          <a:endParaRPr lang="sk-SK" sz="2700" kern="1200" dirty="0"/>
        </a:p>
      </dsp:txBody>
      <dsp:txXfrm>
        <a:off x="0" y="2021378"/>
        <a:ext cx="4378036" cy="450463"/>
      </dsp:txXfrm>
    </dsp:sp>
    <dsp:sp modelId="{F4F0E8D9-71D0-467D-99AF-53A3B433DD42}">
      <dsp:nvSpPr>
        <dsp:cNvPr id="0" name=""/>
        <dsp:cNvSpPr/>
      </dsp:nvSpPr>
      <dsp:spPr>
        <a:xfrm>
          <a:off x="4378036" y="2021378"/>
          <a:ext cx="4378036" cy="450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7-8/2015</a:t>
          </a:r>
          <a:endParaRPr lang="sk-SK" sz="2700" kern="1200" dirty="0"/>
        </a:p>
      </dsp:txBody>
      <dsp:txXfrm>
        <a:off x="4378036" y="2021378"/>
        <a:ext cx="4378036" cy="450463"/>
      </dsp:txXfrm>
    </dsp:sp>
    <dsp:sp modelId="{AC67DDE1-AF28-41DE-8042-C5F1BF9A9702}">
      <dsp:nvSpPr>
        <dsp:cNvPr id="0" name=""/>
        <dsp:cNvSpPr/>
      </dsp:nvSpPr>
      <dsp:spPr>
        <a:xfrm rot="10800000">
          <a:off x="0" y="7"/>
          <a:ext cx="8756072" cy="15065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Identifikácia zamestnávateľa</a:t>
          </a:r>
          <a:endParaRPr lang="sk-SK" sz="3200" kern="1200" dirty="0"/>
        </a:p>
      </dsp:txBody>
      <dsp:txXfrm rot="-10800000">
        <a:off x="0" y="7"/>
        <a:ext cx="8756072" cy="528804"/>
      </dsp:txXfrm>
    </dsp:sp>
    <dsp:sp modelId="{7069A86F-34F6-46D0-9076-02B88F42F872}">
      <dsp:nvSpPr>
        <dsp:cNvPr id="0" name=""/>
        <dsp:cNvSpPr/>
      </dsp:nvSpPr>
      <dsp:spPr>
        <a:xfrm>
          <a:off x="0" y="529505"/>
          <a:ext cx="4378036" cy="450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1-3/2015</a:t>
          </a:r>
          <a:endParaRPr lang="sk-SK" sz="2700" kern="1200" dirty="0"/>
        </a:p>
      </dsp:txBody>
      <dsp:txXfrm>
        <a:off x="0" y="529505"/>
        <a:ext cx="4378036" cy="450463"/>
      </dsp:txXfrm>
    </dsp:sp>
    <dsp:sp modelId="{6F29609A-3A95-4B9A-AB58-3113EE65D3CE}">
      <dsp:nvSpPr>
        <dsp:cNvPr id="0" name=""/>
        <dsp:cNvSpPr/>
      </dsp:nvSpPr>
      <dsp:spPr>
        <a:xfrm>
          <a:off x="4378036" y="529505"/>
          <a:ext cx="4378036" cy="450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smtClean="0"/>
            <a:t>1-8/2015</a:t>
          </a:r>
          <a:endParaRPr lang="sk-SK" sz="2700" kern="1200" dirty="0"/>
        </a:p>
      </dsp:txBody>
      <dsp:txXfrm>
        <a:off x="4378036" y="529505"/>
        <a:ext cx="4378036" cy="450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F1A59-0F9D-42D6-A9AB-89C586C4C659}">
      <dsp:nvSpPr>
        <dsp:cNvPr id="0" name=""/>
        <dsp:cNvSpPr/>
      </dsp:nvSpPr>
      <dsp:spPr>
        <a:xfrm>
          <a:off x="0" y="2984446"/>
          <a:ext cx="8756072" cy="979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Uzatvorenie zmluvy o SDV s SOŠ</a:t>
          </a:r>
          <a:endParaRPr lang="sk-SK" sz="3200" kern="1200" dirty="0"/>
        </a:p>
      </dsp:txBody>
      <dsp:txXfrm>
        <a:off x="0" y="2984446"/>
        <a:ext cx="8756072" cy="528963"/>
      </dsp:txXfrm>
    </dsp:sp>
    <dsp:sp modelId="{76B514FB-7D37-45E3-975D-46DD5B036388}">
      <dsp:nvSpPr>
        <dsp:cNvPr id="0" name=""/>
        <dsp:cNvSpPr/>
      </dsp:nvSpPr>
      <dsp:spPr>
        <a:xfrm>
          <a:off x="0" y="3493818"/>
          <a:ext cx="4378036" cy="45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do 7.5.2015</a:t>
          </a:r>
          <a:endParaRPr lang="sk-SK" sz="2700" kern="1200" dirty="0"/>
        </a:p>
      </dsp:txBody>
      <dsp:txXfrm>
        <a:off x="0" y="3493818"/>
        <a:ext cx="4378036" cy="450598"/>
      </dsp:txXfrm>
    </dsp:sp>
    <dsp:sp modelId="{1FEF09F7-94E4-4BC5-AA30-3E1110315964}">
      <dsp:nvSpPr>
        <dsp:cNvPr id="0" name=""/>
        <dsp:cNvSpPr/>
      </dsp:nvSpPr>
      <dsp:spPr>
        <a:xfrm>
          <a:off x="4378036" y="3493818"/>
          <a:ext cx="4378036" cy="45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12/2015 – 2/2016</a:t>
          </a:r>
          <a:endParaRPr lang="sk-SK" sz="2700" kern="1200" dirty="0"/>
        </a:p>
      </dsp:txBody>
      <dsp:txXfrm>
        <a:off x="4378036" y="3493818"/>
        <a:ext cx="4378036" cy="450598"/>
      </dsp:txXfrm>
    </dsp:sp>
    <dsp:sp modelId="{F99648FD-D51B-4485-B9A7-A3C5DC928E78}">
      <dsp:nvSpPr>
        <dsp:cNvPr id="0" name=""/>
        <dsp:cNvSpPr/>
      </dsp:nvSpPr>
      <dsp:spPr>
        <a:xfrm rot="10800000">
          <a:off x="0" y="1492573"/>
          <a:ext cx="8756072" cy="15065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Vydanie osvedčenia o overení spôsobilosti</a:t>
          </a:r>
          <a:endParaRPr lang="sk-SK" sz="3200" kern="1200" dirty="0"/>
        </a:p>
      </dsp:txBody>
      <dsp:txXfrm rot="-10800000">
        <a:off x="0" y="1492573"/>
        <a:ext cx="8756072" cy="528804"/>
      </dsp:txXfrm>
    </dsp:sp>
    <dsp:sp modelId="{34047D7C-2E4F-49C2-94CE-4B9EF9A32EA5}">
      <dsp:nvSpPr>
        <dsp:cNvPr id="0" name=""/>
        <dsp:cNvSpPr/>
      </dsp:nvSpPr>
      <dsp:spPr>
        <a:xfrm>
          <a:off x="0" y="2021378"/>
          <a:ext cx="4378036" cy="450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do 30.04.2015</a:t>
          </a:r>
          <a:endParaRPr lang="sk-SK" sz="2700" kern="1200" dirty="0"/>
        </a:p>
      </dsp:txBody>
      <dsp:txXfrm>
        <a:off x="0" y="2021378"/>
        <a:ext cx="4378036" cy="450463"/>
      </dsp:txXfrm>
    </dsp:sp>
    <dsp:sp modelId="{F4F0E8D9-71D0-467D-99AF-53A3B433DD42}">
      <dsp:nvSpPr>
        <dsp:cNvPr id="0" name=""/>
        <dsp:cNvSpPr/>
      </dsp:nvSpPr>
      <dsp:spPr>
        <a:xfrm>
          <a:off x="4378036" y="2021378"/>
          <a:ext cx="4378036" cy="450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do 30.11.2015</a:t>
          </a:r>
          <a:endParaRPr lang="sk-SK" sz="2700" kern="1200" dirty="0"/>
        </a:p>
      </dsp:txBody>
      <dsp:txXfrm>
        <a:off x="4378036" y="2021378"/>
        <a:ext cx="4378036" cy="450463"/>
      </dsp:txXfrm>
    </dsp:sp>
    <dsp:sp modelId="{AC67DDE1-AF28-41DE-8042-C5F1BF9A9702}">
      <dsp:nvSpPr>
        <dsp:cNvPr id="0" name=""/>
        <dsp:cNvSpPr/>
      </dsp:nvSpPr>
      <dsp:spPr>
        <a:xfrm rot="10800000">
          <a:off x="0" y="7"/>
          <a:ext cx="8756072" cy="15065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Podanie žiadosti o overenie spôsobilosti</a:t>
          </a:r>
          <a:endParaRPr lang="sk-SK" sz="3200" kern="1200" dirty="0"/>
        </a:p>
      </dsp:txBody>
      <dsp:txXfrm rot="-10800000">
        <a:off x="0" y="7"/>
        <a:ext cx="8756072" cy="528804"/>
      </dsp:txXfrm>
    </dsp:sp>
    <dsp:sp modelId="{7069A86F-34F6-46D0-9076-02B88F42F872}">
      <dsp:nvSpPr>
        <dsp:cNvPr id="0" name=""/>
        <dsp:cNvSpPr/>
      </dsp:nvSpPr>
      <dsp:spPr>
        <a:xfrm>
          <a:off x="0" y="529505"/>
          <a:ext cx="4378036" cy="450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do 10.04.2015</a:t>
          </a:r>
          <a:endParaRPr lang="sk-SK" sz="2700" kern="1200" dirty="0"/>
        </a:p>
      </dsp:txBody>
      <dsp:txXfrm>
        <a:off x="0" y="529505"/>
        <a:ext cx="4378036" cy="450463"/>
      </dsp:txXfrm>
    </dsp:sp>
    <dsp:sp modelId="{6F29609A-3A95-4B9A-AB58-3113EE65D3CE}">
      <dsp:nvSpPr>
        <dsp:cNvPr id="0" name=""/>
        <dsp:cNvSpPr/>
      </dsp:nvSpPr>
      <dsp:spPr>
        <a:xfrm>
          <a:off x="4378036" y="529505"/>
          <a:ext cx="4378036" cy="4504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do 30.09.2015</a:t>
          </a:r>
          <a:endParaRPr lang="sk-SK" sz="2700" kern="1200" dirty="0"/>
        </a:p>
      </dsp:txBody>
      <dsp:txXfrm>
        <a:off x="4378036" y="529505"/>
        <a:ext cx="4378036" cy="4504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F1A59-0F9D-42D6-A9AB-89C586C4C659}">
      <dsp:nvSpPr>
        <dsp:cNvPr id="0" name=""/>
        <dsp:cNvSpPr/>
      </dsp:nvSpPr>
      <dsp:spPr>
        <a:xfrm>
          <a:off x="0" y="3592737"/>
          <a:ext cx="8801250" cy="1468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Výzva plnoletého žiaka, alebo zákonného zástupcu k uzatvoreniu učebnej zmluvy</a:t>
          </a:r>
          <a:endParaRPr lang="sk-SK" sz="3200" kern="1200" dirty="0"/>
        </a:p>
      </dsp:txBody>
      <dsp:txXfrm>
        <a:off x="0" y="3592737"/>
        <a:ext cx="8801250" cy="793116"/>
      </dsp:txXfrm>
    </dsp:sp>
    <dsp:sp modelId="{76B514FB-7D37-45E3-975D-46DD5B036388}">
      <dsp:nvSpPr>
        <dsp:cNvPr id="0" name=""/>
        <dsp:cNvSpPr/>
      </dsp:nvSpPr>
      <dsp:spPr>
        <a:xfrm>
          <a:off x="0" y="4612060"/>
          <a:ext cx="4400625" cy="4502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6-8/2015</a:t>
          </a:r>
          <a:endParaRPr lang="sk-SK" sz="2700" kern="1200" dirty="0"/>
        </a:p>
      </dsp:txBody>
      <dsp:txXfrm>
        <a:off x="0" y="4612060"/>
        <a:ext cx="4400625" cy="450270"/>
      </dsp:txXfrm>
    </dsp:sp>
    <dsp:sp modelId="{1FEF09F7-94E4-4BC5-AA30-3E1110315964}">
      <dsp:nvSpPr>
        <dsp:cNvPr id="0" name=""/>
        <dsp:cNvSpPr/>
      </dsp:nvSpPr>
      <dsp:spPr>
        <a:xfrm>
          <a:off x="4400625" y="4612060"/>
          <a:ext cx="4400625" cy="4502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6-8/2016</a:t>
          </a:r>
          <a:endParaRPr lang="sk-SK" sz="2700" kern="1200" dirty="0"/>
        </a:p>
      </dsp:txBody>
      <dsp:txXfrm>
        <a:off x="4400625" y="4612060"/>
        <a:ext cx="4400625" cy="450270"/>
      </dsp:txXfrm>
    </dsp:sp>
    <dsp:sp modelId="{F99648FD-D51B-4485-B9A7-A3C5DC928E78}">
      <dsp:nvSpPr>
        <dsp:cNvPr id="0" name=""/>
        <dsp:cNvSpPr/>
      </dsp:nvSpPr>
      <dsp:spPr>
        <a:xfrm rot="10800000">
          <a:off x="0" y="1491647"/>
          <a:ext cx="8801250" cy="211577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Vystavenie potvrdenia o odbornom vzdelávaní a príprave žiaka v systéme SDV</a:t>
          </a:r>
          <a:endParaRPr lang="sk-SK" sz="3200" kern="1200" dirty="0"/>
        </a:p>
      </dsp:txBody>
      <dsp:txXfrm rot="-10800000">
        <a:off x="0" y="1491647"/>
        <a:ext cx="8801250" cy="742636"/>
      </dsp:txXfrm>
    </dsp:sp>
    <dsp:sp modelId="{34047D7C-2E4F-49C2-94CE-4B9EF9A32EA5}">
      <dsp:nvSpPr>
        <dsp:cNvPr id="0" name=""/>
        <dsp:cNvSpPr/>
      </dsp:nvSpPr>
      <dsp:spPr>
        <a:xfrm>
          <a:off x="0" y="2648510"/>
          <a:ext cx="4400625" cy="4501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smtClean="0"/>
            <a:t>05/2015</a:t>
          </a:r>
          <a:endParaRPr lang="sk-SK" sz="2700" kern="1200" dirty="0"/>
        </a:p>
      </dsp:txBody>
      <dsp:txXfrm>
        <a:off x="0" y="2648510"/>
        <a:ext cx="4400625" cy="450135"/>
      </dsp:txXfrm>
    </dsp:sp>
    <dsp:sp modelId="{F4F0E8D9-71D0-467D-99AF-53A3B433DD42}">
      <dsp:nvSpPr>
        <dsp:cNvPr id="0" name=""/>
        <dsp:cNvSpPr/>
      </dsp:nvSpPr>
      <dsp:spPr>
        <a:xfrm>
          <a:off x="4400625" y="2642537"/>
          <a:ext cx="4400625" cy="4501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10.04.2016</a:t>
          </a:r>
          <a:endParaRPr lang="sk-SK" sz="2700" kern="1200" dirty="0"/>
        </a:p>
      </dsp:txBody>
      <dsp:txXfrm>
        <a:off x="4400625" y="2642537"/>
        <a:ext cx="4400625" cy="450135"/>
      </dsp:txXfrm>
    </dsp:sp>
    <dsp:sp modelId="{AC67DDE1-AF28-41DE-8042-C5F1BF9A9702}">
      <dsp:nvSpPr>
        <dsp:cNvPr id="0" name=""/>
        <dsp:cNvSpPr/>
      </dsp:nvSpPr>
      <dsp:spPr>
        <a:xfrm rot="10800000">
          <a:off x="0" y="167"/>
          <a:ext cx="8801250" cy="150547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Nábor žiakov do SDV formou zverejnenia výzvy</a:t>
          </a:r>
          <a:endParaRPr lang="sk-SK" sz="3200" kern="1200" dirty="0"/>
        </a:p>
      </dsp:txBody>
      <dsp:txXfrm rot="-10800000">
        <a:off x="0" y="167"/>
        <a:ext cx="8801250" cy="528419"/>
      </dsp:txXfrm>
    </dsp:sp>
    <dsp:sp modelId="{7069A86F-34F6-46D0-9076-02B88F42F872}">
      <dsp:nvSpPr>
        <dsp:cNvPr id="0" name=""/>
        <dsp:cNvSpPr/>
      </dsp:nvSpPr>
      <dsp:spPr>
        <a:xfrm>
          <a:off x="0" y="529280"/>
          <a:ext cx="4400625" cy="4501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04-05/2015</a:t>
          </a:r>
          <a:endParaRPr lang="sk-SK" sz="2700" kern="1200" dirty="0"/>
        </a:p>
      </dsp:txBody>
      <dsp:txXfrm>
        <a:off x="0" y="529280"/>
        <a:ext cx="4400625" cy="450135"/>
      </dsp:txXfrm>
    </dsp:sp>
    <dsp:sp modelId="{6F29609A-3A95-4B9A-AB58-3113EE65D3CE}">
      <dsp:nvSpPr>
        <dsp:cNvPr id="0" name=""/>
        <dsp:cNvSpPr/>
      </dsp:nvSpPr>
      <dsp:spPr>
        <a:xfrm>
          <a:off x="4400625" y="529280"/>
          <a:ext cx="4400625" cy="4501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12/2015-03/2016</a:t>
          </a:r>
          <a:endParaRPr lang="sk-SK" sz="2700" kern="1200" dirty="0"/>
        </a:p>
      </dsp:txBody>
      <dsp:txXfrm>
        <a:off x="4400625" y="529280"/>
        <a:ext cx="4400625" cy="4501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F1A59-0F9D-42D6-A9AB-89C586C4C659}">
      <dsp:nvSpPr>
        <dsp:cNvPr id="0" name=""/>
        <dsp:cNvSpPr/>
      </dsp:nvSpPr>
      <dsp:spPr>
        <a:xfrm>
          <a:off x="0" y="4156976"/>
          <a:ext cx="8756072" cy="1274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Vnútorný poriadok pracoviska</a:t>
          </a:r>
          <a:endParaRPr lang="sk-SK" sz="3200" kern="1200" dirty="0"/>
        </a:p>
      </dsp:txBody>
      <dsp:txXfrm>
        <a:off x="0" y="4156976"/>
        <a:ext cx="8756072" cy="688379"/>
      </dsp:txXfrm>
    </dsp:sp>
    <dsp:sp modelId="{76B514FB-7D37-45E3-975D-46DD5B036388}">
      <dsp:nvSpPr>
        <dsp:cNvPr id="0" name=""/>
        <dsp:cNvSpPr/>
      </dsp:nvSpPr>
      <dsp:spPr>
        <a:xfrm>
          <a:off x="0" y="4819861"/>
          <a:ext cx="4378036" cy="5863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7-8/2015</a:t>
          </a:r>
          <a:endParaRPr lang="sk-SK" sz="3500" kern="1200" dirty="0"/>
        </a:p>
      </dsp:txBody>
      <dsp:txXfrm>
        <a:off x="0" y="4819861"/>
        <a:ext cx="4378036" cy="586397"/>
      </dsp:txXfrm>
    </dsp:sp>
    <dsp:sp modelId="{1FEF09F7-94E4-4BC5-AA30-3E1110315964}">
      <dsp:nvSpPr>
        <dsp:cNvPr id="0" name=""/>
        <dsp:cNvSpPr/>
      </dsp:nvSpPr>
      <dsp:spPr>
        <a:xfrm>
          <a:off x="4378036" y="4819861"/>
          <a:ext cx="4378036" cy="5863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7-8/2016</a:t>
          </a:r>
          <a:endParaRPr lang="sk-SK" sz="3500" kern="1200" dirty="0"/>
        </a:p>
      </dsp:txBody>
      <dsp:txXfrm>
        <a:off x="4378036" y="4819861"/>
        <a:ext cx="4378036" cy="586397"/>
      </dsp:txXfrm>
    </dsp:sp>
    <dsp:sp modelId="{F99648FD-D51B-4485-B9A7-A3C5DC928E78}">
      <dsp:nvSpPr>
        <dsp:cNvPr id="0" name=""/>
        <dsp:cNvSpPr/>
      </dsp:nvSpPr>
      <dsp:spPr>
        <a:xfrm rot="10800000">
          <a:off x="0" y="1943122"/>
          <a:ext cx="8756072" cy="223297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Informovanie SOŠ a stavovskej organizácie o uzatvorení učebnej zmluvy</a:t>
          </a:r>
          <a:endParaRPr lang="sk-SK" sz="3200" kern="1200" dirty="0"/>
        </a:p>
      </dsp:txBody>
      <dsp:txXfrm rot="-10800000">
        <a:off x="0" y="1943122"/>
        <a:ext cx="8756072" cy="783774"/>
      </dsp:txXfrm>
    </dsp:sp>
    <dsp:sp modelId="{34047D7C-2E4F-49C2-94CE-4B9EF9A32EA5}">
      <dsp:nvSpPr>
        <dsp:cNvPr id="0" name=""/>
        <dsp:cNvSpPr/>
      </dsp:nvSpPr>
      <dsp:spPr>
        <a:xfrm>
          <a:off x="0" y="2767480"/>
          <a:ext cx="4378036" cy="586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8-9/2015</a:t>
          </a:r>
          <a:endParaRPr lang="sk-SK" sz="3500" kern="1200" dirty="0"/>
        </a:p>
      </dsp:txBody>
      <dsp:txXfrm>
        <a:off x="0" y="2767480"/>
        <a:ext cx="4378036" cy="586221"/>
      </dsp:txXfrm>
    </dsp:sp>
    <dsp:sp modelId="{F4F0E8D9-71D0-467D-99AF-53A3B433DD42}">
      <dsp:nvSpPr>
        <dsp:cNvPr id="0" name=""/>
        <dsp:cNvSpPr/>
      </dsp:nvSpPr>
      <dsp:spPr>
        <a:xfrm>
          <a:off x="4378036" y="2767480"/>
          <a:ext cx="4378036" cy="586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8-9/2016</a:t>
          </a:r>
          <a:endParaRPr lang="sk-SK" sz="3500" kern="1200" dirty="0"/>
        </a:p>
      </dsp:txBody>
      <dsp:txXfrm>
        <a:off x="4378036" y="2767480"/>
        <a:ext cx="4378036" cy="586221"/>
      </dsp:txXfrm>
    </dsp:sp>
    <dsp:sp modelId="{AC67DDE1-AF28-41DE-8042-C5F1BF9A9702}">
      <dsp:nvSpPr>
        <dsp:cNvPr id="0" name=""/>
        <dsp:cNvSpPr/>
      </dsp:nvSpPr>
      <dsp:spPr>
        <a:xfrm rot="10800000">
          <a:off x="0" y="734"/>
          <a:ext cx="8756072" cy="196060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Uzatvorenie učebnej zmluvy s plnoletým žiakom, alebo zákonným zástupcom žiaka </a:t>
          </a:r>
          <a:r>
            <a:rPr lang="sk-SK" sz="3200" kern="1200" dirty="0" smtClean="0">
              <a:solidFill>
                <a:srgbClr val="FF0000"/>
              </a:solidFill>
            </a:rPr>
            <a:t>(do 31.08.2015)</a:t>
          </a:r>
          <a:endParaRPr lang="sk-SK" sz="3200" kern="1200" dirty="0">
            <a:solidFill>
              <a:srgbClr val="FF0000"/>
            </a:solidFill>
          </a:endParaRPr>
        </a:p>
      </dsp:txBody>
      <dsp:txXfrm rot="-10800000">
        <a:off x="0" y="734"/>
        <a:ext cx="8756072" cy="688173"/>
      </dsp:txXfrm>
    </dsp:sp>
    <dsp:sp modelId="{7069A86F-34F6-46D0-9076-02B88F42F872}">
      <dsp:nvSpPr>
        <dsp:cNvPr id="0" name=""/>
        <dsp:cNvSpPr/>
      </dsp:nvSpPr>
      <dsp:spPr>
        <a:xfrm>
          <a:off x="0" y="689810"/>
          <a:ext cx="4378036" cy="586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6-8/2015</a:t>
          </a:r>
          <a:endParaRPr lang="sk-SK" sz="3500" kern="1200" dirty="0"/>
        </a:p>
      </dsp:txBody>
      <dsp:txXfrm>
        <a:off x="0" y="689810"/>
        <a:ext cx="4378036" cy="586221"/>
      </dsp:txXfrm>
    </dsp:sp>
    <dsp:sp modelId="{6F29609A-3A95-4B9A-AB58-3113EE65D3CE}">
      <dsp:nvSpPr>
        <dsp:cNvPr id="0" name=""/>
        <dsp:cNvSpPr/>
      </dsp:nvSpPr>
      <dsp:spPr>
        <a:xfrm>
          <a:off x="4378036" y="689810"/>
          <a:ext cx="4378036" cy="586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6-8/2016</a:t>
          </a:r>
          <a:endParaRPr lang="sk-SK" sz="3500" kern="1200" dirty="0"/>
        </a:p>
      </dsp:txBody>
      <dsp:txXfrm>
        <a:off x="4378036" y="689810"/>
        <a:ext cx="4378036" cy="5862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F1A59-0F9D-42D6-A9AB-89C586C4C659}">
      <dsp:nvSpPr>
        <dsp:cNvPr id="0" name=""/>
        <dsp:cNvSpPr/>
      </dsp:nvSpPr>
      <dsp:spPr>
        <a:xfrm>
          <a:off x="0" y="4156976"/>
          <a:ext cx="8756072" cy="1274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Hodnotenie žiaka</a:t>
          </a:r>
          <a:endParaRPr lang="sk-SK" sz="3200" kern="1200" dirty="0"/>
        </a:p>
      </dsp:txBody>
      <dsp:txXfrm>
        <a:off x="0" y="4156976"/>
        <a:ext cx="8756072" cy="688379"/>
      </dsp:txXfrm>
    </dsp:sp>
    <dsp:sp modelId="{76B514FB-7D37-45E3-975D-46DD5B036388}">
      <dsp:nvSpPr>
        <dsp:cNvPr id="0" name=""/>
        <dsp:cNvSpPr/>
      </dsp:nvSpPr>
      <dsp:spPr>
        <a:xfrm>
          <a:off x="0" y="4819861"/>
          <a:ext cx="4378036" cy="5863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priebežne</a:t>
          </a:r>
          <a:endParaRPr lang="sk-SK" sz="3500" kern="1200" dirty="0"/>
        </a:p>
      </dsp:txBody>
      <dsp:txXfrm>
        <a:off x="0" y="4819861"/>
        <a:ext cx="4378036" cy="586397"/>
      </dsp:txXfrm>
    </dsp:sp>
    <dsp:sp modelId="{1FEF09F7-94E4-4BC5-AA30-3E1110315964}">
      <dsp:nvSpPr>
        <dsp:cNvPr id="0" name=""/>
        <dsp:cNvSpPr/>
      </dsp:nvSpPr>
      <dsp:spPr>
        <a:xfrm>
          <a:off x="4378036" y="4819861"/>
          <a:ext cx="4378036" cy="5863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priebežne</a:t>
          </a:r>
          <a:endParaRPr lang="sk-SK" sz="3500" kern="1200" dirty="0"/>
        </a:p>
      </dsp:txBody>
      <dsp:txXfrm>
        <a:off x="4378036" y="4819861"/>
        <a:ext cx="4378036" cy="586397"/>
      </dsp:txXfrm>
    </dsp:sp>
    <dsp:sp modelId="{F99648FD-D51B-4485-B9A7-A3C5DC928E78}">
      <dsp:nvSpPr>
        <dsp:cNvPr id="0" name=""/>
        <dsp:cNvSpPr/>
      </dsp:nvSpPr>
      <dsp:spPr>
        <a:xfrm rot="10800000">
          <a:off x="0" y="1943122"/>
          <a:ext cx="8756072" cy="223297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Priebeh SDV u zamestnávateľa</a:t>
          </a:r>
          <a:endParaRPr lang="sk-SK" sz="3200" kern="1200" dirty="0"/>
        </a:p>
      </dsp:txBody>
      <dsp:txXfrm rot="-10800000">
        <a:off x="0" y="1943122"/>
        <a:ext cx="8756072" cy="783774"/>
      </dsp:txXfrm>
    </dsp:sp>
    <dsp:sp modelId="{34047D7C-2E4F-49C2-94CE-4B9EF9A32EA5}">
      <dsp:nvSpPr>
        <dsp:cNvPr id="0" name=""/>
        <dsp:cNvSpPr/>
      </dsp:nvSpPr>
      <dsp:spPr>
        <a:xfrm>
          <a:off x="0" y="2767480"/>
          <a:ext cx="4378036" cy="586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9/2015-6/2016</a:t>
          </a:r>
          <a:endParaRPr lang="sk-SK" sz="3500" kern="1200" dirty="0"/>
        </a:p>
      </dsp:txBody>
      <dsp:txXfrm>
        <a:off x="0" y="2767480"/>
        <a:ext cx="4378036" cy="586221"/>
      </dsp:txXfrm>
    </dsp:sp>
    <dsp:sp modelId="{F4F0E8D9-71D0-467D-99AF-53A3B433DD42}">
      <dsp:nvSpPr>
        <dsp:cNvPr id="0" name=""/>
        <dsp:cNvSpPr/>
      </dsp:nvSpPr>
      <dsp:spPr>
        <a:xfrm>
          <a:off x="4378036" y="2767480"/>
          <a:ext cx="4378036" cy="586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9/2016-6/2017</a:t>
          </a:r>
          <a:endParaRPr lang="sk-SK" sz="3500" kern="1200" dirty="0"/>
        </a:p>
      </dsp:txBody>
      <dsp:txXfrm>
        <a:off x="4378036" y="2767480"/>
        <a:ext cx="4378036" cy="586221"/>
      </dsp:txXfrm>
    </dsp:sp>
    <dsp:sp modelId="{AC67DDE1-AF28-41DE-8042-C5F1BF9A9702}">
      <dsp:nvSpPr>
        <dsp:cNvPr id="0" name=""/>
        <dsp:cNvSpPr/>
      </dsp:nvSpPr>
      <dsp:spPr>
        <a:xfrm rot="10800000">
          <a:off x="0" y="734"/>
          <a:ext cx="8756072" cy="196060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Vstup žiaka do SDV</a:t>
          </a:r>
          <a:endParaRPr lang="sk-SK" sz="3200" kern="1200" dirty="0">
            <a:solidFill>
              <a:srgbClr val="FF0000"/>
            </a:solidFill>
          </a:endParaRPr>
        </a:p>
      </dsp:txBody>
      <dsp:txXfrm rot="-10800000">
        <a:off x="0" y="734"/>
        <a:ext cx="8756072" cy="688173"/>
      </dsp:txXfrm>
    </dsp:sp>
    <dsp:sp modelId="{7069A86F-34F6-46D0-9076-02B88F42F872}">
      <dsp:nvSpPr>
        <dsp:cNvPr id="0" name=""/>
        <dsp:cNvSpPr/>
      </dsp:nvSpPr>
      <dsp:spPr>
        <a:xfrm>
          <a:off x="0" y="689810"/>
          <a:ext cx="4378036" cy="586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9/2015</a:t>
          </a:r>
          <a:endParaRPr lang="sk-SK" sz="3500" kern="1200" dirty="0"/>
        </a:p>
      </dsp:txBody>
      <dsp:txXfrm>
        <a:off x="0" y="689810"/>
        <a:ext cx="4378036" cy="586221"/>
      </dsp:txXfrm>
    </dsp:sp>
    <dsp:sp modelId="{6F29609A-3A95-4B9A-AB58-3113EE65D3CE}">
      <dsp:nvSpPr>
        <dsp:cNvPr id="0" name=""/>
        <dsp:cNvSpPr/>
      </dsp:nvSpPr>
      <dsp:spPr>
        <a:xfrm>
          <a:off x="4378036" y="689810"/>
          <a:ext cx="4378036" cy="586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/>
            <a:t>9/2016</a:t>
          </a:r>
          <a:endParaRPr lang="sk-SK" sz="3500" kern="1200" dirty="0"/>
        </a:p>
      </dsp:txBody>
      <dsp:txXfrm>
        <a:off x="4378036" y="689810"/>
        <a:ext cx="4378036" cy="5862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F1A59-0F9D-42D6-A9AB-89C586C4C659}">
      <dsp:nvSpPr>
        <dsp:cNvPr id="0" name=""/>
        <dsp:cNvSpPr/>
      </dsp:nvSpPr>
      <dsp:spPr>
        <a:xfrm>
          <a:off x="0" y="3934713"/>
          <a:ext cx="8756072" cy="1497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Termín a podmienky prijatia žiaka do SOŠ v systéme SDV</a:t>
          </a:r>
          <a:endParaRPr lang="sk-SK" sz="3200" kern="1200" dirty="0"/>
        </a:p>
      </dsp:txBody>
      <dsp:txXfrm>
        <a:off x="0" y="3934713"/>
        <a:ext cx="8756072" cy="808784"/>
      </dsp:txXfrm>
    </dsp:sp>
    <dsp:sp modelId="{76B514FB-7D37-45E3-975D-46DD5B036388}">
      <dsp:nvSpPr>
        <dsp:cNvPr id="0" name=""/>
        <dsp:cNvSpPr/>
      </dsp:nvSpPr>
      <dsp:spPr>
        <a:xfrm>
          <a:off x="0" y="4853287"/>
          <a:ext cx="4378036" cy="5680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3400" kern="1200" dirty="0"/>
        </a:p>
      </dsp:txBody>
      <dsp:txXfrm>
        <a:off x="0" y="4853287"/>
        <a:ext cx="4378036" cy="568091"/>
      </dsp:txXfrm>
    </dsp:sp>
    <dsp:sp modelId="{3A721D1B-85CD-4BC8-A8C5-F67B008972DB}">
      <dsp:nvSpPr>
        <dsp:cNvPr id="0" name=""/>
        <dsp:cNvSpPr/>
      </dsp:nvSpPr>
      <dsp:spPr>
        <a:xfrm>
          <a:off x="4378036" y="4853287"/>
          <a:ext cx="4378036" cy="5680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400" kern="1200" dirty="0" smtClean="0"/>
            <a:t>03/2016</a:t>
          </a:r>
          <a:endParaRPr lang="sk-SK" sz="3400" kern="1200" dirty="0"/>
        </a:p>
      </dsp:txBody>
      <dsp:txXfrm>
        <a:off x="4378036" y="4853287"/>
        <a:ext cx="4378036" cy="568091"/>
      </dsp:txXfrm>
    </dsp:sp>
    <dsp:sp modelId="{F99648FD-D51B-4485-B9A7-A3C5DC928E78}">
      <dsp:nvSpPr>
        <dsp:cNvPr id="0" name=""/>
        <dsp:cNvSpPr/>
      </dsp:nvSpPr>
      <dsp:spPr>
        <a:xfrm rot="10800000">
          <a:off x="0" y="1881806"/>
          <a:ext cx="8756072" cy="207143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Možnosť zamestnávateľa uzatvoriť pracovnú zmluvu</a:t>
          </a:r>
          <a:endParaRPr lang="sk-SK" sz="3200" kern="1200" dirty="0"/>
        </a:p>
      </dsp:txBody>
      <dsp:txXfrm rot="-10800000">
        <a:off x="0" y="1881806"/>
        <a:ext cx="8756072" cy="727072"/>
      </dsp:txXfrm>
    </dsp:sp>
    <dsp:sp modelId="{34047D7C-2E4F-49C2-94CE-4B9EF9A32EA5}">
      <dsp:nvSpPr>
        <dsp:cNvPr id="0" name=""/>
        <dsp:cNvSpPr/>
      </dsp:nvSpPr>
      <dsp:spPr>
        <a:xfrm>
          <a:off x="0" y="2634511"/>
          <a:ext cx="4378036" cy="5679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400" kern="1200" dirty="0" smtClean="0"/>
            <a:t>priebežne</a:t>
          </a:r>
          <a:endParaRPr lang="sk-SK" sz="3400" kern="1200" dirty="0"/>
        </a:p>
      </dsp:txBody>
      <dsp:txXfrm>
        <a:off x="0" y="2634511"/>
        <a:ext cx="4378036" cy="567921"/>
      </dsp:txXfrm>
    </dsp:sp>
    <dsp:sp modelId="{F4F0E8D9-71D0-467D-99AF-53A3B433DD42}">
      <dsp:nvSpPr>
        <dsp:cNvPr id="0" name=""/>
        <dsp:cNvSpPr/>
      </dsp:nvSpPr>
      <dsp:spPr>
        <a:xfrm>
          <a:off x="4378036" y="2634511"/>
          <a:ext cx="4378036" cy="5679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400" kern="1200" dirty="0" smtClean="0"/>
            <a:t>priebežne</a:t>
          </a:r>
          <a:endParaRPr lang="sk-SK" sz="3400" kern="1200" dirty="0"/>
        </a:p>
      </dsp:txBody>
      <dsp:txXfrm>
        <a:off x="4378036" y="2634511"/>
        <a:ext cx="4378036" cy="567921"/>
      </dsp:txXfrm>
    </dsp:sp>
    <dsp:sp modelId="{AC67DDE1-AF28-41DE-8042-C5F1BF9A9702}">
      <dsp:nvSpPr>
        <dsp:cNvPr id="0" name=""/>
        <dsp:cNvSpPr/>
      </dsp:nvSpPr>
      <dsp:spPr>
        <a:xfrm rot="10800000">
          <a:off x="0" y="54"/>
          <a:ext cx="8756072" cy="18994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smtClean="0"/>
            <a:t>Ukončenie učebnej zmluvy</a:t>
          </a:r>
          <a:endParaRPr lang="sk-SK" sz="3200" kern="1200" dirty="0">
            <a:solidFill>
              <a:srgbClr val="FF0000"/>
            </a:solidFill>
          </a:endParaRPr>
        </a:p>
      </dsp:txBody>
      <dsp:txXfrm rot="-10800000">
        <a:off x="0" y="54"/>
        <a:ext cx="8756072" cy="666690"/>
      </dsp:txXfrm>
    </dsp:sp>
    <dsp:sp modelId="{7069A86F-34F6-46D0-9076-02B88F42F872}">
      <dsp:nvSpPr>
        <dsp:cNvPr id="0" name=""/>
        <dsp:cNvSpPr/>
      </dsp:nvSpPr>
      <dsp:spPr>
        <a:xfrm>
          <a:off x="0" y="667618"/>
          <a:ext cx="4378036" cy="5679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400" kern="1200" dirty="0" smtClean="0"/>
            <a:t>priebežne</a:t>
          </a:r>
          <a:endParaRPr lang="sk-SK" sz="3400" kern="1200" dirty="0"/>
        </a:p>
      </dsp:txBody>
      <dsp:txXfrm>
        <a:off x="0" y="667618"/>
        <a:ext cx="4378036" cy="567921"/>
      </dsp:txXfrm>
    </dsp:sp>
    <dsp:sp modelId="{6F29609A-3A95-4B9A-AB58-3113EE65D3CE}">
      <dsp:nvSpPr>
        <dsp:cNvPr id="0" name=""/>
        <dsp:cNvSpPr/>
      </dsp:nvSpPr>
      <dsp:spPr>
        <a:xfrm>
          <a:off x="4378036" y="667618"/>
          <a:ext cx="4378036" cy="5679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400" kern="1200" dirty="0" smtClean="0"/>
            <a:t>priebežne</a:t>
          </a:r>
          <a:endParaRPr lang="sk-SK" sz="3400" kern="1200" dirty="0"/>
        </a:p>
      </dsp:txBody>
      <dsp:txXfrm>
        <a:off x="4378036" y="667618"/>
        <a:ext cx="4378036" cy="567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A180-765C-7647-9066-406B8FF91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36E2-A444-5C45-B894-AF3B686A35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35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A180-765C-7647-9066-406B8FF91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36E2-A444-5C45-B894-AF3B686A35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3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A180-765C-7647-9066-406B8FF91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36E2-A444-5C45-B894-AF3B686A35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7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A180-765C-7647-9066-406B8FF91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36E2-A444-5C45-B894-AF3B686A35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81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A180-765C-7647-9066-406B8FF91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36E2-A444-5C45-B894-AF3B686A35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5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A180-765C-7647-9066-406B8FF91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36E2-A444-5C45-B894-AF3B686A35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3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A180-765C-7647-9066-406B8FF91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36E2-A444-5C45-B894-AF3B686A35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4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A180-765C-7647-9066-406B8FF91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36E2-A444-5C45-B894-AF3B686A35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9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A180-765C-7647-9066-406B8FF91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36E2-A444-5C45-B894-AF3B686A35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51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A180-765C-7647-9066-406B8FF91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36E2-A444-5C45-B894-AF3B686A35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9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A180-765C-7647-9066-406B8FF91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336E2-A444-5C45-B894-AF3B686A35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6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err="1" smtClean="0"/>
              <a:t>Click</a:t>
            </a:r>
            <a:r>
              <a:rPr lang="sk-SK" dirty="0" smtClean="0"/>
              <a:t> to </a:t>
            </a:r>
            <a:r>
              <a:rPr lang="sk-SK" dirty="0" err="1" smtClean="0"/>
              <a:t>edit</a:t>
            </a:r>
            <a:r>
              <a:rPr lang="sk-SK" dirty="0" smtClean="0"/>
              <a:t> </a:t>
            </a:r>
            <a:r>
              <a:rPr lang="sk-SK" dirty="0" err="1" smtClean="0"/>
              <a:t>Master</a:t>
            </a:r>
            <a:r>
              <a:rPr lang="sk-SK" dirty="0" smtClean="0"/>
              <a:t> title </a:t>
            </a:r>
            <a:r>
              <a:rPr lang="sk-SK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err="1" smtClean="0"/>
              <a:t>Click</a:t>
            </a:r>
            <a:r>
              <a:rPr lang="sk-SK" dirty="0" smtClean="0"/>
              <a:t> to </a:t>
            </a:r>
            <a:r>
              <a:rPr lang="sk-SK" dirty="0" err="1" smtClean="0"/>
              <a:t>edit</a:t>
            </a:r>
            <a:r>
              <a:rPr lang="sk-SK" dirty="0" smtClean="0"/>
              <a:t> </a:t>
            </a:r>
            <a:r>
              <a:rPr lang="sk-SK" dirty="0" err="1" smtClean="0"/>
              <a:t>Master</a:t>
            </a:r>
            <a:r>
              <a:rPr lang="sk-SK" dirty="0" smtClean="0"/>
              <a:t> text </a:t>
            </a:r>
            <a:r>
              <a:rPr lang="sk-SK" dirty="0" err="1" smtClean="0"/>
              <a:t>styles</a:t>
            </a:r>
            <a:endParaRPr lang="sk-SK" dirty="0" smtClean="0"/>
          </a:p>
          <a:p>
            <a:pPr lvl="1"/>
            <a:r>
              <a:rPr lang="sk-SK" dirty="0" err="1" smtClean="0"/>
              <a:t>Second</a:t>
            </a:r>
            <a:r>
              <a:rPr lang="sk-SK" dirty="0" smtClean="0"/>
              <a:t> level</a:t>
            </a:r>
          </a:p>
          <a:p>
            <a:pPr lvl="2"/>
            <a:r>
              <a:rPr lang="sk-SK" dirty="0" err="1" smtClean="0"/>
              <a:t>Third</a:t>
            </a:r>
            <a:r>
              <a:rPr lang="sk-SK" dirty="0" smtClean="0"/>
              <a:t> level</a:t>
            </a:r>
          </a:p>
          <a:p>
            <a:pPr lvl="3"/>
            <a:r>
              <a:rPr lang="sk-SK" dirty="0" err="1" smtClean="0"/>
              <a:t>Fourth</a:t>
            </a:r>
            <a:r>
              <a:rPr lang="sk-SK" dirty="0" smtClean="0"/>
              <a:t> level</a:t>
            </a:r>
          </a:p>
          <a:p>
            <a:pPr lvl="4"/>
            <a:r>
              <a:rPr lang="sk-SK" dirty="0" err="1" smtClean="0"/>
              <a:t>Fifth</a:t>
            </a:r>
            <a:r>
              <a:rPr lang="sk-SK" dirty="0" smtClean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CE9A180-765C-7647-9066-406B8FF91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63336E2-A444-5C45-B894-AF3B686A35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7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10.emf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5.e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6.em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7.emf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8.emf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H_rok_programu_Microsoft_Excel_97-20031.xls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9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1308101"/>
            <a:ext cx="10363200" cy="2523670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Projektová sektorová rada 24 AUTO</a:t>
            </a:r>
            <a:br>
              <a:rPr lang="sk-SK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cap="sm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36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Predaj a Servis Vozidiel</a:t>
            </a:r>
            <a:r>
              <a:rPr lang="sk-SK" sz="3600" cap="sm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sk-SK" sz="3600" cap="sm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9300" y="3817259"/>
            <a:ext cx="8534400" cy="1959427"/>
          </a:xfrm>
        </p:spPr>
        <p:txBody>
          <a:bodyPr>
            <a:noAutofit/>
          </a:bodyPr>
          <a:lstStyle/>
          <a:p>
            <a:pPr algn="l">
              <a:tabLst>
                <a:tab pos="2781300" algn="l"/>
              </a:tabLst>
            </a:pPr>
            <a:r>
              <a:rPr lang="sk-SK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koordinátor SR: </a:t>
            </a:r>
            <a:r>
              <a:rPr lang="sk-SK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Jana </a:t>
            </a:r>
            <a:r>
              <a:rPr lang="sk-SK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KAŠPAROVÁ</a:t>
            </a:r>
          </a:p>
          <a:p>
            <a:pPr algn="l">
              <a:tabLst>
                <a:tab pos="2781300" algn="l"/>
              </a:tabLst>
            </a:pPr>
            <a:r>
              <a:rPr lang="sk-SK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koordinátori COVP:</a:t>
            </a:r>
            <a:r>
              <a:rPr lang="sk-SK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Juraj </a:t>
            </a:r>
            <a:r>
              <a:rPr lang="sk-SK" sz="280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Hloben</a:t>
            </a:r>
          </a:p>
          <a:p>
            <a:pPr algn="l">
              <a:tabLst>
                <a:tab pos="2781300" algn="l"/>
              </a:tabLst>
            </a:pPr>
            <a:r>
              <a:rPr lang="sk-SK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Richard </a:t>
            </a:r>
            <a:r>
              <a:rPr lang="sk-SK" sz="280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Hančin</a:t>
            </a:r>
            <a:endParaRPr lang="sk-SK" sz="2800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tabLst>
                <a:tab pos="2781300" algn="l"/>
              </a:tabLst>
            </a:pPr>
            <a:r>
              <a:rPr lang="sk-SK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Peter </a:t>
            </a:r>
            <a:r>
              <a:rPr lang="sk-SK" sz="2800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Kutrucz</a:t>
            </a:r>
          </a:p>
        </p:txBody>
      </p:sp>
    </p:spTree>
    <p:extLst>
      <p:ext uri="{BB962C8B-B14F-4D97-AF65-F5344CB8AC3E}">
        <p14:creationId xmlns:p14="http://schemas.microsoft.com/office/powerpoint/2010/main" val="3756380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5492"/>
            <a:ext cx="10972800" cy="1143000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Dopravná akadémia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Žilina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2126221"/>
            <a:ext cx="10972800" cy="3898345"/>
          </a:xfrm>
        </p:spPr>
        <p:txBody>
          <a:bodyPr>
            <a:normAutofit/>
          </a:bodyPr>
          <a:lstStyle/>
          <a:p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Zmluva o duálnom vzdelávaní :</a:t>
            </a:r>
          </a:p>
          <a:p>
            <a:pPr marL="0" indent="0">
              <a:buNone/>
            </a:pPr>
            <a:endParaRPr lang="sk-SK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 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žiakov v odbore Autoopravár v </a:t>
            </a:r>
            <a:r>
              <a:rPr lang="sk-SK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šk.r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2014/2015:</a:t>
            </a:r>
          </a:p>
          <a:p>
            <a:pPr lvl="1">
              <a:tabLst>
                <a:tab pos="2514600" algn="l"/>
                <a:tab pos="4038600" algn="l"/>
                <a:tab pos="5651500" algn="l"/>
                <a:tab pos="6819900" algn="l"/>
                <a:tab pos="10045700" algn="l"/>
              </a:tabLst>
            </a:pP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ročník	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z toho na PV: 	0 	z toho na </a:t>
            </a:r>
            <a:r>
              <a:rPr lang="sk-SK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učeb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zmluvu	0</a:t>
            </a:r>
          </a:p>
          <a:p>
            <a:pPr lvl="1">
              <a:tabLst>
                <a:tab pos="2514600" algn="l"/>
                <a:tab pos="4038600" algn="l"/>
                <a:tab pos="5651500" algn="l"/>
                <a:tab pos="6819900" algn="l"/>
                <a:tab pos="10045700" algn="l"/>
              </a:tabLst>
            </a:pP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ročník	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5</a:t>
            </a:r>
          </a:p>
          <a:p>
            <a:pPr lvl="1">
              <a:tabLst>
                <a:tab pos="2514600" algn="l"/>
                <a:tab pos="4038600" algn="l"/>
                <a:tab pos="5651500" algn="l"/>
                <a:tab pos="6819900" algn="l"/>
                <a:tab pos="10045700" algn="l"/>
              </a:tabLst>
            </a:pP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ročník	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514600" algn="l"/>
                <a:tab pos="5384800" algn="l"/>
                <a:tab pos="7620000" algn="l"/>
                <a:tab pos="10045700" algn="l"/>
              </a:tabLst>
            </a:pPr>
            <a:endParaRPr lang="sk-SK" dirty="0"/>
          </a:p>
        </p:txBody>
      </p:sp>
      <p:pic>
        <p:nvPicPr>
          <p:cNvPr id="7" name="Picture 6" descr="http://doaza.edu.sk/wp-content/themes/doaza/img/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50"/>
          <a:stretch/>
        </p:blipFill>
        <p:spPr bwMode="auto">
          <a:xfrm>
            <a:off x="1184728" y="1288366"/>
            <a:ext cx="12573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3510" y="2145617"/>
            <a:ext cx="4277032" cy="1413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85120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5492"/>
            <a:ext cx="10972800" cy="1143000"/>
          </a:xfrm>
        </p:spPr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Štatistický ukazovateľ 2014/2015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087329" y="2288492"/>
            <a:ext cx="5623430" cy="143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45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5492"/>
            <a:ext cx="10972800" cy="1143000"/>
          </a:xfrm>
        </p:spPr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Aktuálny stav odborov 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465585" y="2396647"/>
            <a:ext cx="7260830" cy="24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394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k-SK" altLang="sk-SK" sz="4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altLang="sk-SK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altLang="sk-SK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</a:t>
            </a:r>
            <a:r>
              <a:rPr lang="sk-SK" altLang="sk-SK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VSTUPU DO SDV</a:t>
            </a:r>
            <a:endParaRPr lang="sk-SK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74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221149"/>
              </p:ext>
            </p:extLst>
          </p:nvPr>
        </p:nvGraphicFramePr>
        <p:xfrm>
          <a:off x="1793967" y="383668"/>
          <a:ext cx="8621485" cy="6287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932"/>
                <a:gridCol w="5465730"/>
                <a:gridCol w="2622823"/>
              </a:tblGrid>
              <a:tr h="6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Úlohy zamestnávateľa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Mesiac prípravy/spracovania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39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1.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Rozhodnutie zamestnávateľa o vstupe do duálneho vzdelávania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1-3/2015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22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2.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Príprava na podanie žiadosti k overeniu spôsobilosti zamestnávateľa poskytovať praktického vyučovania v systéme duálneho  vzdelávania (ďalej len overenie spôsobilosti) - dokumenty nie staršie ako 3 mesiace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2-3/2015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3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3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Podanie žiadosti o overenie spôsobilosti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najneskôr do 10.4.2015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4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Overenie spôsobilosti zamestnávateľa a vydanie osvedčenia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najneskôr do 30.4.2015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5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Označenie prevádzky, v ktorej je pracovisko praktického vyučovania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najneskôr </a:t>
                      </a:r>
                      <a:r>
                        <a:rPr lang="sk-SK" sz="1600" dirty="0">
                          <a:effectLst/>
                        </a:rPr>
                        <a:t>do 1.9.2015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0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Uzatvorenie zmluvy o duálnom vzdelávaní medzi zamestnávateľom a strednou odbornou školou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ihneď po získaní osvedčenia </a:t>
                      </a:r>
                      <a:r>
                        <a:rPr lang="sk-SK" sz="1600" dirty="0" smtClean="0">
                          <a:effectLst/>
                          <a:hlinkClick r:id="" action="ppaction://noaction"/>
                        </a:rPr>
                        <a:t>   a </a:t>
                      </a:r>
                      <a:r>
                        <a:rPr lang="sk-SK" sz="1600" dirty="0">
                          <a:effectLst/>
                          <a:hlinkClick r:id="" action="ppaction://noaction"/>
                        </a:rPr>
                        <a:t>najneskôr do </a:t>
                      </a:r>
                      <a:r>
                        <a:rPr lang="sk-SK" sz="1600" dirty="0" smtClean="0">
                          <a:effectLst/>
                          <a:hlinkClick r:id="" action="ppaction://noaction"/>
                        </a:rPr>
                        <a:t>7.5.2015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91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7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Oznámenie o uzatvorení zmluvy o duálnom vzdelávaní príslušnej stavovskej organizácii alebo príslušnej profesijnej organizácii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do 15 dní po uzatvorení zmluvy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91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8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Úprava školského vzdelávacieho programu podľa vzorových učebných plánov a vzorových učebných osnov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obratom po uzatvorení zmluvy o duálnom vzdelávaní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013216"/>
              </p:ext>
            </p:extLst>
          </p:nvPr>
        </p:nvGraphicFramePr>
        <p:xfrm>
          <a:off x="1685365" y="63429"/>
          <a:ext cx="8901953" cy="6660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269"/>
                <a:gridCol w="5643537"/>
                <a:gridCol w="2708147"/>
              </a:tblGrid>
              <a:tr h="254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9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</a:rPr>
                        <a:t>Nábor žiakov do systému duálneho vzdelávania </a:t>
                      </a:r>
                      <a:endParaRPr lang="sk-SK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priebežne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</a:tr>
              <a:tr h="254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Výberové konanie – výber žiakov u zamestnávateľa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priebežne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</a:tr>
              <a:tr h="1338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11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Vydanie potvrdenia o uzatvorení učebnej zmluvy so žiakom po prijatí žiaka na štúdium na strednej odbornej škole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najneskôr v deň prijímacieho konania žiaka na štúdium </a:t>
                      </a:r>
                      <a:r>
                        <a:rPr lang="sk-SK" sz="1600" dirty="0" smtClean="0">
                          <a:effectLst/>
                          <a:hlinkClick r:id="" action="ppaction://noaction"/>
                        </a:rPr>
                        <a:t>11.5.2015 </a:t>
                      </a:r>
                      <a:r>
                        <a:rPr lang="sk-SK" sz="1600" dirty="0">
                          <a:effectLst/>
                          <a:hlinkClick r:id="" action="ppaction://noaction"/>
                        </a:rPr>
                        <a:t>alebo </a:t>
                      </a:r>
                      <a:r>
                        <a:rPr lang="sk-SK" sz="1600" dirty="0" smtClean="0">
                          <a:effectLst/>
                          <a:hlinkClick r:id="" action="ppaction://noaction"/>
                        </a:rPr>
                        <a:t>14.5.2015 </a:t>
                      </a:r>
                      <a:r>
                        <a:rPr lang="sk-SK" sz="1600" dirty="0">
                          <a:effectLst/>
                          <a:hlinkClick r:id="" action="ppaction://noaction"/>
                        </a:rPr>
                        <a:t>podľa údajov na prihláške žiaka na štúdium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</a:tr>
              <a:tr h="796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12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Prevzatie zoznamu prijatých žiakov, ktorí odovzdali potvrdenie zamestnávateľa od zamestnávateľa o poskytovaní praktického vyučovania v systéme duálneho vzdelávania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5/2015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</a:tr>
              <a:tr h="525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13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Výzva plnoletého žiaka, alebo neplnoletého žiaka a jeho zákonných zástupcov k uzatvoreniu učebnej zmluvy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5-8/2015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</a:tr>
              <a:tr h="254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14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Uzatvorenie učebnej zmluvy so žiakom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najneskôr do 31.8.2015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</a:tr>
              <a:tr h="525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15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Zaslanie oznámenia o uzatvorení učebnej zmluvy stavovskej alebo profesijnej organizácii a zaslanie učebnej zmluvy škole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do 15 dní po uzatvorení zmluvy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</a:tr>
              <a:tr h="796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16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Zabezpečenie dostatočného počtu zamestnancov pre výkon funkcie inštruktora/majstra odbornej výchovy, príprava inštruktorov podľa rozhodnutia zamestnávateľa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najneskôr </a:t>
                      </a:r>
                      <a:r>
                        <a:rPr lang="sk-SK" sz="1600" dirty="0">
                          <a:effectLst/>
                        </a:rPr>
                        <a:t>do 31.8.2015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</a:tr>
              <a:tr h="796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17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Vydanie vnútorného poriadku pracoviska praktického vyučovania alebo úprava vnútorného poriadku pracoviska pre výkon praktického vyučovania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6-8/2015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</a:tr>
              <a:tr h="771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18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Určenie zodpovednej osoby za duálne vzdelávanie u zamestnávateľa podľa rozhodnutia zamestnávateľa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možnosť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82" marR="4058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82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/>
          </p:nvPr>
        </p:nvGraphicFramePr>
        <p:xfrm>
          <a:off x="1837765" y="313764"/>
          <a:ext cx="8390964" cy="3321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682"/>
                <a:gridCol w="5319588"/>
                <a:gridCol w="2552694"/>
              </a:tblGrid>
              <a:tr h="623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19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</a:rPr>
                        <a:t>Príchod žiaka k zamestnávateľovi, uvedenie žiaka do podniku a jeho oboznámenie s podnikom</a:t>
                      </a:r>
                      <a:endParaRPr lang="sk-SK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2.9.2015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10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Priebežná komunikácia a spolupráca so školou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priebežne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3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21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Klasifikácia a hodnotenie žiaka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priebežne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23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22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 dirty="0">
                          <a:effectLst/>
                        </a:rPr>
                        <a:t>Ročníkové hodnotenie výsledkov žiaka na praktickom vyučovaní podľa dohody so školou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priebežne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11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23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Ukončovanie štúdia -  záverečná/maturitná skúška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priebežne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821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24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600">
                          <a:effectLst/>
                        </a:rPr>
                        <a:t>Rozhodnutie zamestnávateľa o uzatvorení budúcej pracovnej zmluvy alebo pracovnej zmluvy so žiakom. Nie je povinné.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hlinkClick r:id="" action="ppaction://noaction"/>
                        </a:rPr>
                        <a:t>možnosť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Obdĺžnik 4"/>
          <p:cNvSpPr/>
          <p:nvPr/>
        </p:nvSpPr>
        <p:spPr>
          <a:xfrm>
            <a:off x="1927412" y="3917576"/>
            <a:ext cx="839096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Podrobnejšie informácie k jednotlivým procesom sú uvedené v materiáloch „Systém duálneho vzdelávania - Manuál pre zamestnávateľa“ alebo „Systém duálneho vzdelávania - Manuál pre školu a zriaďovateľa školy“, ktoré sú výstupom z národného projektu Rozvoj stredného odborného vzdelávania.</a:t>
            </a:r>
          </a:p>
        </p:txBody>
      </p:sp>
    </p:spTree>
    <p:extLst>
      <p:ext uri="{BB962C8B-B14F-4D97-AF65-F5344CB8AC3E}">
        <p14:creationId xmlns:p14="http://schemas.microsoft.com/office/powerpoint/2010/main" val="314467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400" b="1" dirty="0"/>
              <a:t>Informácie k žiadosti o overenie spôsobilosti zamestnávateľa na výkon praktického vyučovania v systéme duálneho vzdelávania </a:t>
            </a:r>
            <a:endParaRPr lang="sk-SK" sz="2400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9416" y="1488141"/>
            <a:ext cx="8849290" cy="525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1800" b="1" dirty="0"/>
              <a:t>Prílohy  žiadosti o overenie spôsobilosti zamestnávateľa na výkon praktického vyučovania v systéme duálneho vzdelávania </a:t>
            </a:r>
            <a:endParaRPr lang="sk-SK" sz="1800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0188" y="1417638"/>
            <a:ext cx="8740588" cy="524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2357886"/>
              </p:ext>
            </p:extLst>
          </p:nvPr>
        </p:nvGraphicFramePr>
        <p:xfrm>
          <a:off x="1787237" y="1496291"/>
          <a:ext cx="8756072" cy="3964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78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6562" y="1176338"/>
            <a:ext cx="11285838" cy="830262"/>
          </a:xfrm>
        </p:spPr>
        <p:txBody>
          <a:bodyPr>
            <a:noAutofit/>
          </a:bodyPr>
          <a:lstStyle/>
          <a:p>
            <a:pPr algn="l">
              <a:tabLst>
                <a:tab pos="4660900" algn="l"/>
              </a:tabLst>
            </a:pPr>
            <a:r>
              <a:rPr lang="sk-SK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Projektové školy ako </a:t>
            </a:r>
            <a:r>
              <a:rPr lang="sk-SK" sz="32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Centrá odbor. vzdelávania a prípravy</a:t>
            </a:r>
            <a:endParaRPr lang="sk-SK" sz="3200" b="1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2095501"/>
            <a:ext cx="10972800" cy="2235200"/>
          </a:xfrm>
        </p:spPr>
        <p:txBody>
          <a:bodyPr>
            <a:normAutofit fontScale="85000" lnSpcReduction="20000"/>
          </a:bodyPr>
          <a:lstStyle/>
          <a:p>
            <a:pPr marL="2598738" indent="-285750"/>
            <a:r>
              <a:rPr lang="sk-SK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SOŠ Automobilová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Coburgova 7859/39, </a:t>
            </a:r>
            <a:r>
              <a:rPr lang="sk-SK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Trnava</a:t>
            </a:r>
          </a:p>
          <a:p>
            <a:pPr marL="2312988" indent="0">
              <a:buNone/>
            </a:pPr>
            <a:endParaRPr lang="sk-SK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98738" indent="-285750"/>
            <a:r>
              <a:rPr lang="sk-SK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Dopravná akadémia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Rosinská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cesta 2, </a:t>
            </a:r>
            <a:r>
              <a:rPr lang="sk-SK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Žilina</a:t>
            </a:r>
          </a:p>
          <a:p>
            <a:pPr marL="2312988" indent="0">
              <a:buNone/>
            </a:pPr>
            <a:endParaRPr lang="sk-SK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98738" indent="-285750"/>
            <a:r>
              <a:rPr lang="sk-SK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SOŠ Automobilová</a:t>
            </a:r>
            <a:r>
              <a:rPr lang="sk-S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Moldavská cesta2, </a:t>
            </a:r>
            <a:r>
              <a:rPr lang="sk-SK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Košice</a:t>
            </a:r>
          </a:p>
        </p:txBody>
      </p:sp>
      <p:pic>
        <p:nvPicPr>
          <p:cNvPr id="4" name="Picture 10" descr="http://www.sosatt.sk/sites/all/themes/sosatt/vzhlad/img/sosatt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71"/>
          <a:stretch/>
        </p:blipFill>
        <p:spPr bwMode="auto">
          <a:xfrm>
            <a:off x="957943" y="2094362"/>
            <a:ext cx="151130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sosake.sk/main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71" y="3607533"/>
            <a:ext cx="182880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doaza.edu.sk/wp-content/themes/doaza/img/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50"/>
          <a:stretch/>
        </p:blipFill>
        <p:spPr bwMode="auto">
          <a:xfrm>
            <a:off x="1140279" y="2719727"/>
            <a:ext cx="12573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957942" y="4276505"/>
            <a:ext cx="63318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mimo projekt:</a:t>
            </a:r>
          </a:p>
          <a:p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SOŠ Automobilová , J. Jonáša, Bratislava</a:t>
            </a:r>
          </a:p>
          <a:p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SOŠ Automobilová, Školská 7, Banská Bystrica</a:t>
            </a:r>
          </a:p>
          <a:p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SOŠ, Jesenského 1, Nové Zámky</a:t>
            </a:r>
          </a:p>
          <a:p>
            <a:endParaRPr lang="sk-SK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8993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29356162"/>
              </p:ext>
            </p:extLst>
          </p:nvPr>
        </p:nvGraphicFramePr>
        <p:xfrm>
          <a:off x="1787237" y="1496291"/>
          <a:ext cx="8756072" cy="3964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6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89668053"/>
              </p:ext>
            </p:extLst>
          </p:nvPr>
        </p:nvGraphicFramePr>
        <p:xfrm>
          <a:off x="1787237" y="1245704"/>
          <a:ext cx="8801250" cy="5062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58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02375818"/>
              </p:ext>
            </p:extLst>
          </p:nvPr>
        </p:nvGraphicFramePr>
        <p:xfrm>
          <a:off x="1787237" y="1219200"/>
          <a:ext cx="8756072" cy="5433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91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09107516"/>
              </p:ext>
            </p:extLst>
          </p:nvPr>
        </p:nvGraphicFramePr>
        <p:xfrm>
          <a:off x="1787237" y="1219200"/>
          <a:ext cx="8756072" cy="5433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65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1905993"/>
              </p:ext>
            </p:extLst>
          </p:nvPr>
        </p:nvGraphicFramePr>
        <p:xfrm>
          <a:off x="1787237" y="1219200"/>
          <a:ext cx="8756072" cy="5433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099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696686" y="1587047"/>
            <a:ext cx="10515600" cy="36526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b="1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sk-SK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Ďakujem Vám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1274239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058409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sk-SK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Zloženie ProSR 24 AUTO</a:t>
            </a:r>
            <a:endParaRPr lang="sk-SK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609600" y="1855567"/>
            <a:ext cx="5386917" cy="395128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870200" algn="l"/>
              </a:tabLst>
            </a:pPr>
            <a:endParaRPr lang="sk-SK" sz="2000" dirty="0" smtClean="0"/>
          </a:p>
          <a:p>
            <a:pPr marL="514350" indent="-514350">
              <a:buFont typeface="+mj-lt"/>
              <a:buAutoNum type="arabicPeriod"/>
              <a:tabLst>
                <a:tab pos="28702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Július Hron	predseda ProSR</a:t>
            </a:r>
          </a:p>
          <a:p>
            <a:pPr marL="514350" indent="-514350">
              <a:buFont typeface="+mj-lt"/>
              <a:buAutoNum type="arabicPeriod"/>
              <a:tabLst>
                <a:tab pos="28702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Jana Kašparová	tajomník ProSR</a:t>
            </a:r>
          </a:p>
          <a:p>
            <a:pPr marL="514350" indent="-514350">
              <a:buFont typeface="+mj-lt"/>
              <a:buAutoNum type="arabicPeriod"/>
              <a:tabLst>
                <a:tab pos="28702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Vladimír Kovalovský	zástupca ŠIOV</a:t>
            </a:r>
          </a:p>
          <a:p>
            <a:pPr marL="0" indent="0">
              <a:buNone/>
              <a:tabLst>
                <a:tab pos="2870200" algn="l"/>
              </a:tabLst>
            </a:pPr>
            <a:endParaRPr lang="sk-SK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8702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koordinátori COV:</a:t>
            </a:r>
          </a:p>
          <a:p>
            <a:pPr marL="514350" indent="-514350">
              <a:buFont typeface="+mj-lt"/>
              <a:buAutoNum type="arabicPeriod" startAt="4"/>
              <a:tabLst>
                <a:tab pos="28702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Juraj Hloben	pri SOŠA TT</a:t>
            </a:r>
          </a:p>
          <a:p>
            <a:pPr marL="514350" indent="-514350">
              <a:buFont typeface="+mj-lt"/>
              <a:buAutoNum type="arabicPeriod" startAt="4"/>
              <a:tabLst>
                <a:tab pos="28702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Richard Hančin	pri DA ZA</a:t>
            </a:r>
          </a:p>
          <a:p>
            <a:pPr marL="514350" indent="-514350">
              <a:buFont typeface="+mj-lt"/>
              <a:buAutoNum type="arabicPeriod" startAt="4"/>
              <a:tabLst>
                <a:tab pos="28702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Kutrucz	pri 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SOŠA 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583768" y="1855567"/>
            <a:ext cx="6361489" cy="395128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28702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projektové školy:</a:t>
            </a:r>
          </a:p>
          <a:p>
            <a:pPr marL="514350" indent="-514350">
              <a:buFont typeface="+mj-lt"/>
              <a:buAutoNum type="arabicPeriod" startAt="7"/>
              <a:tabLst>
                <a:tab pos="28702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Jozef </a:t>
            </a:r>
            <a:r>
              <a:rPr lang="sk-SK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Ormandy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SOŠA TT</a:t>
            </a:r>
          </a:p>
          <a:p>
            <a:pPr marL="514350" indent="-514350">
              <a:buFont typeface="+mj-lt"/>
              <a:buAutoNum type="arabicPeriod" startAt="7"/>
              <a:tabLst>
                <a:tab pos="2870200" algn="l"/>
              </a:tabLst>
            </a:pP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Rudolf </a:t>
            </a:r>
            <a:r>
              <a:rPr lang="sk-SK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Michalec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DA ZA</a:t>
            </a:r>
          </a:p>
          <a:p>
            <a:pPr marL="514350" indent="-514350">
              <a:buFont typeface="+mj-lt"/>
              <a:buAutoNum type="arabicPeriod" startAt="7"/>
              <a:tabLst>
                <a:tab pos="2870200" algn="l"/>
              </a:tabLst>
            </a:pP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Jozef </a:t>
            </a:r>
            <a:r>
              <a:rPr lang="sk-SK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Eperješi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SOŠA KE</a:t>
            </a:r>
          </a:p>
          <a:p>
            <a:pPr marL="0" indent="0">
              <a:buNone/>
              <a:tabLst>
                <a:tab pos="2870200" algn="l"/>
              </a:tabLst>
            </a:pPr>
            <a:endParaRPr lang="sk-SK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8702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zástupcovia zamestnávateľov v ProSR (odboroví garanti):</a:t>
            </a:r>
          </a:p>
          <a:p>
            <a:pPr marL="514350" indent="-514350">
              <a:buFont typeface="+mj-lt"/>
              <a:buAutoNum type="arabicPeriod" startAt="10"/>
              <a:tabLst>
                <a:tab pos="2870200" algn="l"/>
                <a:tab pos="45720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Ladislav </a:t>
            </a:r>
            <a:r>
              <a:rPr lang="sk-SK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Lelkes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JL, s.r.o., 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AO-Lakovník</a:t>
            </a:r>
            <a:endParaRPr lang="sk-SK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10"/>
              <a:tabLst>
                <a:tab pos="2870200" algn="l"/>
                <a:tab pos="4572000" algn="l"/>
              </a:tabLst>
            </a:pP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František </a:t>
            </a:r>
            <a:r>
              <a:rPr lang="sk-SK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Gajdács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FECO, s.r.o., 	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AO-Karosár</a:t>
            </a:r>
            <a:endParaRPr lang="sk-SK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020092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737928" y="2920160"/>
            <a:ext cx="8217847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r"/>
            <a:r>
              <a: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SOŠA KE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737928" y="2473980"/>
            <a:ext cx="8217847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r"/>
            <a:r>
              <a: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ZA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737928" y="3366340"/>
            <a:ext cx="8217847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r"/>
            <a:r>
              <a: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SOŠA TT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737928" y="3812519"/>
            <a:ext cx="8217847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r"/>
            <a:r>
              <a: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SOŠA TT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737928" y="4668371"/>
            <a:ext cx="8217847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r"/>
            <a:r>
              <a: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SOŠA TT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737928" y="5128418"/>
            <a:ext cx="8217847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r"/>
            <a:r>
              <a: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ZA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3568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učebné odbory</a:t>
            </a:r>
          </a:p>
          <a:p>
            <a:r>
              <a:rPr lang="sk-SK" sz="2400" dirty="0" smtClean="0"/>
              <a:t>2487 H 01: 	autoopravár – mechanik</a:t>
            </a:r>
          </a:p>
          <a:p>
            <a:r>
              <a:rPr lang="sk-SK" sz="2400" dirty="0" smtClean="0"/>
              <a:t>2487 H 02: 	autoopravár – elektrikár</a:t>
            </a:r>
          </a:p>
          <a:p>
            <a:r>
              <a:rPr lang="sk-SK" sz="2400" dirty="0" smtClean="0"/>
              <a:t>2487 H 03: 	autoopravár – karosár</a:t>
            </a:r>
          </a:p>
          <a:p>
            <a:r>
              <a:rPr lang="sk-SK" sz="2400" dirty="0" smtClean="0"/>
              <a:t>2487 H 04: 	autoopravár – lakovník</a:t>
            </a:r>
          </a:p>
          <a:p>
            <a:pPr marL="0" indent="0">
              <a:buNone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študijné odbory</a:t>
            </a:r>
          </a:p>
          <a:p>
            <a:r>
              <a:rPr lang="sk-SK" sz="2400" dirty="0" smtClean="0"/>
              <a:t>2493 L: 		predaj a servis vozidiel</a:t>
            </a:r>
            <a:r>
              <a:rPr lang="sk-SK" sz="1600" dirty="0" smtClean="0"/>
              <a:t> (experiment)</a:t>
            </a:r>
            <a:endParaRPr lang="sk-SK" sz="2400" dirty="0" smtClean="0"/>
          </a:p>
          <a:p>
            <a:r>
              <a:rPr lang="sk-SK" sz="2000" dirty="0" smtClean="0"/>
              <a:t>nový odbor</a:t>
            </a:r>
            <a:r>
              <a:rPr lang="sk-SK" sz="2400" dirty="0" smtClean="0"/>
              <a:t>: 	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AUTOTRONIK </a:t>
            </a:r>
            <a:r>
              <a:rPr lang="sk-SK" sz="1800" dirty="0"/>
              <a:t>(experiment. overovanie od </a:t>
            </a:r>
            <a:r>
              <a:rPr lang="sk-SK" sz="1800" dirty="0" err="1" smtClean="0"/>
              <a:t>šk.r</a:t>
            </a:r>
            <a:r>
              <a:rPr lang="sk-SK" sz="1800" dirty="0" smtClean="0"/>
              <a:t>. 2015/16)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609600" y="1176338"/>
            <a:ext cx="10972800" cy="830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Garantované odbory</a:t>
            </a:r>
            <a:endParaRPr lang="sk-SK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232229" y="1364343"/>
            <a:ext cx="11350171" cy="2862800"/>
            <a:chOff x="232229" y="1699923"/>
            <a:chExt cx="11350171" cy="2512706"/>
          </a:xfrm>
        </p:grpSpPr>
        <p:sp>
          <p:nvSpPr>
            <p:cNvPr id="12" name="Obdĺžnik 11"/>
            <p:cNvSpPr/>
            <p:nvPr/>
          </p:nvSpPr>
          <p:spPr>
            <a:xfrm>
              <a:off x="232229" y="2249713"/>
              <a:ext cx="11350171" cy="196291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3" name="BlokTextu 12"/>
            <p:cNvSpPr txBox="1"/>
            <p:nvPr/>
          </p:nvSpPr>
          <p:spPr>
            <a:xfrm>
              <a:off x="6371771" y="1699923"/>
              <a:ext cx="4932347" cy="621318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sk-SK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zaradené do systému duálneho </a:t>
              </a:r>
              <a:r>
                <a:rPr lang="sk-SK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vzdelávania</a:t>
              </a:r>
              <a:endPara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sk-SK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– modulový systém výuky</a:t>
              </a:r>
              <a:endPara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7201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5492"/>
            <a:ext cx="10972800" cy="1143000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SOŠ Automobilová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Trnava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2128837"/>
            <a:ext cx="11248571" cy="4214297"/>
          </a:xfrm>
        </p:spPr>
        <p:txBody>
          <a:bodyPr>
            <a:normAutofit/>
          </a:bodyPr>
          <a:lstStyle/>
          <a:p>
            <a:pPr>
              <a:tabLst>
                <a:tab pos="6821488" algn="l"/>
              </a:tabLst>
            </a:pP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nábor na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školách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(910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žiakov)</a:t>
            </a:r>
          </a:p>
          <a:p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áujem žiakov nastúpiť do 1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ročníka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šk. roku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2015/16: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tabLst>
                <a:tab pos="6821488" algn="l"/>
              </a:tabLst>
            </a:pP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CELKOM: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211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žiakov</a:t>
            </a:r>
          </a:p>
          <a:p>
            <a:pPr marL="0" indent="0">
              <a:buNone/>
              <a:tabLst>
                <a:tab pos="6821488" algn="l"/>
              </a:tabLst>
            </a:pP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toho</a:t>
            </a:r>
          </a:p>
          <a:p>
            <a:pPr marL="0" indent="0">
              <a:buNone/>
              <a:tabLst>
                <a:tab pos="6821488" algn="l"/>
              </a:tabLst>
            </a:pPr>
            <a:endParaRPr lang="sk-SK" dirty="0"/>
          </a:p>
        </p:txBody>
      </p:sp>
      <p:pic>
        <p:nvPicPr>
          <p:cNvPr id="7" name="Picture 10" descr="http://www.sosatt.sk/sites/all/themes/sosatt/vzhlad/img/sosatt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71"/>
          <a:stretch/>
        </p:blipFill>
        <p:spPr bwMode="auto">
          <a:xfrm>
            <a:off x="771068" y="1352095"/>
            <a:ext cx="151130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8112" y="3638195"/>
            <a:ext cx="5244301" cy="212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40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5492"/>
            <a:ext cx="10972800" cy="825729"/>
          </a:xfrm>
        </p:spPr>
        <p:txBody>
          <a:bodyPr>
            <a:normAutofit/>
          </a:bodyPr>
          <a:lstStyle/>
          <a:p>
            <a:pPr>
              <a:tabLst>
                <a:tab pos="812800" algn="l"/>
              </a:tabLst>
            </a:pPr>
            <a:r>
              <a:rPr lang="sk-SK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SOŠ Automobilová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Trnava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971220"/>
            <a:ext cx="10972800" cy="4154944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zmluva o duálnom vzdelávaní  </a:t>
            </a: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žiakov v odbore </a:t>
            </a:r>
            <a:r>
              <a:rPr lang="sk-SK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Autoopravár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sk-SK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šk.r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2014/2015:</a:t>
            </a:r>
          </a:p>
          <a:p>
            <a:pPr lvl="1">
              <a:tabLst>
                <a:tab pos="2514600" algn="l"/>
                <a:tab pos="4038600" algn="l"/>
                <a:tab pos="5651500" algn="l"/>
                <a:tab pos="6819900" algn="l"/>
                <a:tab pos="100457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ročník	55      z toho na PV:        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z 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toho na </a:t>
            </a:r>
            <a:r>
              <a:rPr lang="sk-SK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učeb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zmluvu 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	</a:t>
            </a:r>
          </a:p>
          <a:p>
            <a:pPr lvl="1">
              <a:tabLst>
                <a:tab pos="2514600" algn="l"/>
                <a:tab pos="4038600" algn="l"/>
                <a:tab pos="5651500" algn="l"/>
                <a:tab pos="6819900" algn="l"/>
                <a:tab pos="100457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ročník	46	             24		                                    4</a:t>
            </a:r>
          </a:p>
          <a:p>
            <a:pPr lvl="1">
              <a:tabLst>
                <a:tab pos="2514600" algn="l"/>
                <a:tab pos="4038600" algn="l"/>
                <a:tab pos="5651500" algn="l"/>
                <a:tab pos="6819900" algn="l"/>
                <a:tab pos="100457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ročník	52	             18		                                    2</a:t>
            </a:r>
          </a:p>
        </p:txBody>
      </p:sp>
      <p:pic>
        <p:nvPicPr>
          <p:cNvPr id="7" name="Picture 10" descr="http://www.sosatt.sk/sites/all/themes/sosatt/vzhlad/img/sosatt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71"/>
          <a:stretch/>
        </p:blipFill>
        <p:spPr bwMode="auto">
          <a:xfrm>
            <a:off x="1233183" y="1248793"/>
            <a:ext cx="151130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6465" y="2063579"/>
            <a:ext cx="3893573" cy="16923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444932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5492"/>
            <a:ext cx="10972800" cy="1143000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SOŠ Automobilová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Košice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2099810"/>
            <a:ext cx="11277600" cy="3837672"/>
          </a:xfrm>
        </p:spPr>
        <p:txBody>
          <a:bodyPr>
            <a:normAutofit/>
          </a:bodyPr>
          <a:lstStyle/>
          <a:p>
            <a:pPr>
              <a:tabLst>
                <a:tab pos="6821488" algn="l"/>
              </a:tabLst>
            </a:pP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nábor na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školách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(980 žiakov)</a:t>
            </a: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záujem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žiakov nastúpiť do 1. ročníka v šk. roku 2015/16: :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tabLst>
                <a:tab pos="6821488" algn="l"/>
              </a:tabLst>
            </a:pP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CELKOM: 373 žiakov</a:t>
            </a:r>
          </a:p>
          <a:p>
            <a:pPr marL="0" indent="0">
              <a:buNone/>
              <a:tabLst>
                <a:tab pos="6821488" algn="l"/>
              </a:tabLst>
            </a:pP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toho</a:t>
            </a: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http://sosake.sk/main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70025"/>
            <a:ext cx="182880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3161" y="3746060"/>
            <a:ext cx="5456904" cy="205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602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5492"/>
            <a:ext cx="10972800" cy="815113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SOŠ Automobilová </a:t>
            </a:r>
            <a:r>
              <a:rPr lang="sk-SK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Košice</a:t>
            </a:r>
            <a:endParaRPr lang="sk-SK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834035"/>
            <a:ext cx="10972800" cy="4103447"/>
          </a:xfrm>
        </p:spPr>
        <p:txBody>
          <a:bodyPr>
            <a:normAutofit/>
          </a:bodyPr>
          <a:lstStyle/>
          <a:p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Zmluva 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duálnom 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vzdelávaní : </a:t>
            </a:r>
          </a:p>
          <a:p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211 žiakov v odbore </a:t>
            </a:r>
            <a:r>
              <a:rPr lang="sk-SK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Autoopravár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sk-SK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šk.r</a:t>
            </a:r>
            <a:r>
              <a:rPr lang="sk-SK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2014/2015:</a:t>
            </a:r>
          </a:p>
          <a:p>
            <a:pPr lvl="1">
              <a:tabLst>
                <a:tab pos="2514600" algn="l"/>
                <a:tab pos="4038600" algn="l"/>
                <a:tab pos="5651500" algn="l"/>
                <a:tab pos="6819900" algn="l"/>
                <a:tab pos="10045700" algn="l"/>
              </a:tabLst>
            </a:pPr>
            <a:r>
              <a:rPr lang="sk-S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ročník	67 	z toho na PV: 	0 	z toho na </a:t>
            </a:r>
            <a:r>
              <a:rPr lang="sk-SK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učeb</a:t>
            </a: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zmluvu	0</a:t>
            </a:r>
          </a:p>
          <a:p>
            <a:pPr lvl="1">
              <a:tabLst>
                <a:tab pos="2514600" algn="l"/>
                <a:tab pos="4038600" algn="l"/>
                <a:tab pos="5651500" algn="l"/>
                <a:tab pos="6819900" algn="l"/>
                <a:tab pos="100457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ročník	72		20		17</a:t>
            </a:r>
          </a:p>
          <a:p>
            <a:pPr lvl="1">
              <a:tabLst>
                <a:tab pos="2514600" algn="l"/>
                <a:tab pos="4038600" algn="l"/>
                <a:tab pos="5651500" algn="l"/>
                <a:tab pos="6819900" algn="l"/>
                <a:tab pos="10045700" algn="l"/>
              </a:tabLst>
            </a:pPr>
            <a:r>
              <a:rPr lang="sk-SK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ročník	69		65		29</a:t>
            </a:r>
            <a:endParaRPr lang="sk-SK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http://sosake.sk/main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72060"/>
            <a:ext cx="182880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1161" y="1960605"/>
            <a:ext cx="4916129" cy="2031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26046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5492"/>
            <a:ext cx="10972800" cy="1143000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Dopravná akadémia </a:t>
            </a:r>
            <a:r>
              <a:rPr lang="sk-SK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Žilina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2126221"/>
            <a:ext cx="11234057" cy="3898345"/>
          </a:xfrm>
        </p:spPr>
        <p:txBody>
          <a:bodyPr>
            <a:normAutofit/>
          </a:bodyPr>
          <a:lstStyle/>
          <a:p>
            <a:pPr>
              <a:tabLst>
                <a:tab pos="6821488" algn="l"/>
              </a:tabLst>
            </a:pP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nábor na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školách </a:t>
            </a: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(625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žiakov)</a:t>
            </a:r>
          </a:p>
          <a:p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záujem žiakov nastúpiť do 1. ročníka v šk. roku 2015/16:	</a:t>
            </a:r>
          </a:p>
          <a:p>
            <a:pPr>
              <a:tabLst>
                <a:tab pos="6821488" algn="l"/>
              </a:tabLst>
            </a:pP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CELKOM: 79 </a:t>
            </a:r>
            <a:r>
              <a:rPr lang="sk-SK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žiakov</a:t>
            </a:r>
          </a:p>
          <a:p>
            <a:pPr marL="0" indent="0">
              <a:buNone/>
              <a:tabLst>
                <a:tab pos="6821488" algn="l"/>
              </a:tabLst>
            </a:pPr>
            <a:r>
              <a:rPr lang="sk-SK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toho</a:t>
            </a:r>
            <a:endParaRPr lang="sk-SK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http://doaza.edu.sk/wp-content/themes/doaza/img/logo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50"/>
          <a:stretch/>
        </p:blipFill>
        <p:spPr bwMode="auto">
          <a:xfrm>
            <a:off x="1184728" y="1288366"/>
            <a:ext cx="12573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901195"/>
              </p:ext>
            </p:extLst>
          </p:nvPr>
        </p:nvGraphicFramePr>
        <p:xfrm>
          <a:off x="1669579" y="3597598"/>
          <a:ext cx="4733925" cy="1715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Hárok" r:id="rId7" imgW="4734147" imgH="1285875" progId="Excel.Sheet.8">
                  <p:embed/>
                </p:oleObj>
              </mc:Choice>
              <mc:Fallback>
                <p:oleObj name="Hárok" r:id="rId7" imgW="4734147" imgH="1285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69579" y="3597598"/>
                        <a:ext cx="4733925" cy="17158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8148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2697</TotalTime>
  <Words>670</Words>
  <Application>Microsoft Office PowerPoint</Application>
  <PresentationFormat>Širokouhlá</PresentationFormat>
  <Paragraphs>232</Paragraphs>
  <Slides>25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Office Theme</vt:lpstr>
      <vt:lpstr>Hárok</vt:lpstr>
      <vt:lpstr>Projektová sektorová rada 24 AUTO (Predaj a Servis Vozidiel) </vt:lpstr>
      <vt:lpstr>Projektové školy ako Centrá odbor. vzdelávania a prípravy</vt:lpstr>
      <vt:lpstr>Zloženie ProSR 24 AUTO</vt:lpstr>
      <vt:lpstr>Prezentácia programu PowerPoint</vt:lpstr>
      <vt:lpstr>SOŠ Automobilová Trnava</vt:lpstr>
      <vt:lpstr>SOŠ Automobilová Trnava</vt:lpstr>
      <vt:lpstr>SOŠ Automobilová Košice</vt:lpstr>
      <vt:lpstr>SOŠ Automobilová Košice</vt:lpstr>
      <vt:lpstr>Dopravná akadémia Žilina</vt:lpstr>
      <vt:lpstr>Dopravná akadémia Žilina</vt:lpstr>
      <vt:lpstr>Štatistický ukazovateľ 2014/2015</vt:lpstr>
      <vt:lpstr>Aktuálny stav odborov </vt:lpstr>
      <vt:lpstr>Prezentácia programu PowerPoint</vt:lpstr>
      <vt:lpstr>Prezentácia programu PowerPoint</vt:lpstr>
      <vt:lpstr>Prezentácia programu PowerPoint</vt:lpstr>
      <vt:lpstr>Prezentácia programu PowerPoint</vt:lpstr>
      <vt:lpstr>Informácie k žiadosti o overenie spôsobilosti zamestnávateľa na výkon praktického vyučovania v systéme duálneho vzdelávania </vt:lpstr>
      <vt:lpstr>Prílohy  žiadosti o overenie spôsobilosti zamestnávateľa na výkon praktického vyučovania v systéme duálneho vzdelávania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Saltzer</dc:creator>
  <cp:lastModifiedBy>peter pet</cp:lastModifiedBy>
  <cp:revision>127</cp:revision>
  <cp:lastPrinted>2014-05-22T21:13:07Z</cp:lastPrinted>
  <dcterms:created xsi:type="dcterms:W3CDTF">2014-04-01T10:27:59Z</dcterms:created>
  <dcterms:modified xsi:type="dcterms:W3CDTF">2015-03-16T07:57:35Z</dcterms:modified>
</cp:coreProperties>
</file>