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.xml" ContentType="application/inkml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7"/>
  </p:notesMasterIdLst>
  <p:sldIdLst>
    <p:sldId id="406" r:id="rId3"/>
    <p:sldId id="407" r:id="rId4"/>
    <p:sldId id="408" r:id="rId5"/>
    <p:sldId id="409" r:id="rId6"/>
    <p:sldId id="410" r:id="rId7"/>
    <p:sldId id="411" r:id="rId8"/>
    <p:sldId id="412" r:id="rId9"/>
    <p:sldId id="413" r:id="rId10"/>
    <p:sldId id="414" r:id="rId11"/>
    <p:sldId id="415" r:id="rId12"/>
    <p:sldId id="416" r:id="rId13"/>
    <p:sldId id="417" r:id="rId14"/>
    <p:sldId id="419" r:id="rId15"/>
    <p:sldId id="421" r:id="rId16"/>
    <p:sldId id="422" r:id="rId17"/>
    <p:sldId id="275" r:id="rId18"/>
    <p:sldId id="405" r:id="rId19"/>
    <p:sldId id="380" r:id="rId20"/>
    <p:sldId id="381" r:id="rId21"/>
    <p:sldId id="382" r:id="rId22"/>
    <p:sldId id="401" r:id="rId23"/>
    <p:sldId id="383" r:id="rId24"/>
    <p:sldId id="384" r:id="rId25"/>
    <p:sldId id="386" r:id="rId26"/>
    <p:sldId id="389" r:id="rId27"/>
    <p:sldId id="391" r:id="rId28"/>
    <p:sldId id="393" r:id="rId29"/>
    <p:sldId id="404" r:id="rId30"/>
    <p:sldId id="394" r:id="rId31"/>
    <p:sldId id="395" r:id="rId32"/>
    <p:sldId id="396" r:id="rId33"/>
    <p:sldId id="397" r:id="rId34"/>
    <p:sldId id="398" r:id="rId35"/>
    <p:sldId id="420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409D1E9-91B0-6643-ADEA-266609714B04}">
          <p14:sldIdLst/>
        </p14:section>
        <p14:section name="Untitled Section" id="{B0029717-91B2-CB49-BEEC-4F604F4962BC}">
          <p14:sldIdLst>
            <p14:sldId id="406"/>
            <p14:sldId id="407"/>
            <p14:sldId id="408"/>
            <p14:sldId id="409"/>
            <p14:sldId id="410"/>
            <p14:sldId id="411"/>
            <p14:sldId id="412"/>
            <p14:sldId id="413"/>
            <p14:sldId id="414"/>
            <p14:sldId id="415"/>
            <p14:sldId id="416"/>
            <p14:sldId id="417"/>
            <p14:sldId id="419"/>
            <p14:sldId id="421"/>
            <p14:sldId id="422"/>
            <p14:sldId id="275"/>
            <p14:sldId id="405"/>
            <p14:sldId id="380"/>
            <p14:sldId id="381"/>
            <p14:sldId id="382"/>
            <p14:sldId id="401"/>
            <p14:sldId id="383"/>
            <p14:sldId id="384"/>
            <p14:sldId id="386"/>
            <p14:sldId id="389"/>
            <p14:sldId id="391"/>
            <p14:sldId id="393"/>
            <p14:sldId id="404"/>
            <p14:sldId id="394"/>
            <p14:sldId id="395"/>
            <p14:sldId id="396"/>
            <p14:sldId id="397"/>
            <p14:sldId id="398"/>
            <p14:sldId id="4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2631"/>
    <a:srgbClr val="FEB9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50" autoAdjust="0"/>
    <p:restoredTop sz="94688" autoAdjust="0"/>
  </p:normalViewPr>
  <p:slideViewPr>
    <p:cSldViewPr snapToGrid="0" snapToObjects="1">
      <p:cViewPr>
        <p:scale>
          <a:sx n="60" d="100"/>
          <a:sy n="60" d="100"/>
        </p:scale>
        <p:origin x="32" y="-4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_rok_programu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Úroveň</a:t>
            </a:r>
            <a:r>
              <a:rPr lang="en-US" dirty="0" smtClean="0"/>
              <a:t> </a:t>
            </a:r>
            <a:r>
              <a:rPr lang="en-US" dirty="0" err="1" smtClean="0"/>
              <a:t>nezamestnanosti</a:t>
            </a:r>
            <a:r>
              <a:rPr lang="en-US" dirty="0" smtClean="0"/>
              <a:t> 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% veková skupina 25-64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Tabelle1!$A$2:$A$38</c:f>
              <c:strCache>
                <c:ptCount val="36"/>
                <c:pt idx="0">
                  <c:v>Switzerland</c:v>
                </c:pt>
                <c:pt idx="1">
                  <c:v>Netherlands</c:v>
                </c:pt>
                <c:pt idx="2">
                  <c:v>Japan</c:v>
                </c:pt>
                <c:pt idx="3">
                  <c:v>Austria</c:v>
                </c:pt>
                <c:pt idx="4">
                  <c:v>Germany</c:v>
                </c:pt>
                <c:pt idx="5">
                  <c:v>Norway</c:v>
                </c:pt>
                <c:pt idx="6">
                  <c:v>Korea</c:v>
                </c:pt>
                <c:pt idx="7">
                  <c:v>Mexico</c:v>
                </c:pt>
                <c:pt idx="8">
                  <c:v>Australia</c:v>
                </c:pt>
                <c:pt idx="9">
                  <c:v>Israel</c:v>
                </c:pt>
                <c:pt idx="10">
                  <c:v>Canada</c:v>
                </c:pt>
                <c:pt idx="11">
                  <c:v>Denmark</c:v>
                </c:pt>
                <c:pt idx="12">
                  <c:v>Iceland</c:v>
                </c:pt>
                <c:pt idx="13">
                  <c:v>Russian Federation</c:v>
                </c:pt>
                <c:pt idx="14">
                  <c:v>Slovenia</c:v>
                </c:pt>
                <c:pt idx="15">
                  <c:v>OECD countries</c:v>
                </c:pt>
                <c:pt idx="16">
                  <c:v>Luxembourg</c:v>
                </c:pt>
                <c:pt idx="17">
                  <c:v>New Zealand</c:v>
                </c:pt>
                <c:pt idx="18">
                  <c:v>United States</c:v>
                </c:pt>
                <c:pt idx="19">
                  <c:v>Chile</c:v>
                </c:pt>
                <c:pt idx="20">
                  <c:v>Czech Republic</c:v>
                </c:pt>
                <c:pt idx="21">
                  <c:v>Turkey</c:v>
                </c:pt>
                <c:pt idx="22">
                  <c:v>Belgium</c:v>
                </c:pt>
                <c:pt idx="23">
                  <c:v>Finland</c:v>
                </c:pt>
                <c:pt idx="24">
                  <c:v>United Kingdom</c:v>
                </c:pt>
                <c:pt idx="25">
                  <c:v>Estonia</c:v>
                </c:pt>
                <c:pt idx="26">
                  <c:v>France</c:v>
                </c:pt>
                <c:pt idx="27">
                  <c:v>Sweden</c:v>
                </c:pt>
                <c:pt idx="28">
                  <c:v>Poland</c:v>
                </c:pt>
                <c:pt idx="29">
                  <c:v>Hungary</c:v>
                </c:pt>
                <c:pt idx="30">
                  <c:v>Italy</c:v>
                </c:pt>
                <c:pt idx="31">
                  <c:v>Portugal</c:v>
                </c:pt>
                <c:pt idx="32">
                  <c:v>Ireland</c:v>
                </c:pt>
                <c:pt idx="33">
                  <c:v>Slovak Republic</c:v>
                </c:pt>
                <c:pt idx="34">
                  <c:v>Greece</c:v>
                </c:pt>
                <c:pt idx="35">
                  <c:v>Spain</c:v>
                </c:pt>
              </c:strCache>
            </c:strRef>
          </c:cat>
          <c:val>
            <c:numRef>
              <c:f>Tabelle1!$B$2:$B$38</c:f>
              <c:numCache>
                <c:formatCode>##0.0</c:formatCode>
                <c:ptCount val="37"/>
                <c:pt idx="0">
                  <c:v>4.2</c:v>
                </c:pt>
                <c:pt idx="1">
                  <c:v>4.4000000000000004</c:v>
                </c:pt>
                <c:pt idx="2">
                  <c:v>4.7518849728213217</c:v>
                </c:pt>
                <c:pt idx="3">
                  <c:v>4.2055929577484674</c:v>
                </c:pt>
                <c:pt idx="4">
                  <c:v>6.011560693641619</c:v>
                </c:pt>
                <c:pt idx="5">
                  <c:v>3.3444292148032098</c:v>
                </c:pt>
                <c:pt idx="6">
                  <c:v>3.4874542948934</c:v>
                </c:pt>
                <c:pt idx="7">
                  <c:v>5.4367651053591546</c:v>
                </c:pt>
                <c:pt idx="8">
                  <c:v>5.2163360879188492</c:v>
                </c:pt>
                <c:pt idx="9">
                  <c:v>5.7019382720030967</c:v>
                </c:pt>
                <c:pt idx="10">
                  <c:v>7.5341710758377411</c:v>
                </c:pt>
                <c:pt idx="11">
                  <c:v>7.7124259379662297</c:v>
                </c:pt>
                <c:pt idx="12">
                  <c:v>7.1812911512514628</c:v>
                </c:pt>
                <c:pt idx="13">
                  <c:v>6.6732899257249123</c:v>
                </c:pt>
                <c:pt idx="14">
                  <c:v>8.3402044222586209</c:v>
                </c:pt>
                <c:pt idx="15">
                  <c:v>8.1569322545715774</c:v>
                </c:pt>
                <c:pt idx="16">
                  <c:v>4.9335732699676074</c:v>
                </c:pt>
                <c:pt idx="17">
                  <c:v>6.7432104217266513</c:v>
                </c:pt>
                <c:pt idx="18">
                  <c:v>9.0667085315659079</c:v>
                </c:pt>
                <c:pt idx="19">
                  <c:v>7.3843325234749493</c:v>
                </c:pt>
                <c:pt idx="20">
                  <c:v>6.8044189236614487</c:v>
                </c:pt>
                <c:pt idx="21">
                  <c:v>10.004987148501939</c:v>
                </c:pt>
                <c:pt idx="22">
                  <c:v>7.1914838453526126</c:v>
                </c:pt>
                <c:pt idx="23">
                  <c:v>7.8630549285176805</c:v>
                </c:pt>
                <c:pt idx="24">
                  <c:v>7.9979175479126665</c:v>
                </c:pt>
                <c:pt idx="25">
                  <c:v>12.71314690399411</c:v>
                </c:pt>
                <c:pt idx="26">
                  <c:v>9.3018894518665629</c:v>
                </c:pt>
                <c:pt idx="27">
                  <c:v>7.6488580750407822</c:v>
                </c:pt>
                <c:pt idx="28">
                  <c:v>9.7687368600488664</c:v>
                </c:pt>
                <c:pt idx="29">
                  <c:v>11.011480962983279</c:v>
                </c:pt>
                <c:pt idx="30">
                  <c:v>8.5220138523228997</c:v>
                </c:pt>
                <c:pt idx="31">
                  <c:v>13.370844184234041</c:v>
                </c:pt>
                <c:pt idx="32">
                  <c:v>14.627813040969418</c:v>
                </c:pt>
                <c:pt idx="33">
                  <c:v>13.580036548692913</c:v>
                </c:pt>
                <c:pt idx="34">
                  <c:v>17.886558685413739</c:v>
                </c:pt>
                <c:pt idx="35">
                  <c:v>21.769211998675331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% veková skupina 15-24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Tabelle1!$A$2:$A$38</c:f>
              <c:strCache>
                <c:ptCount val="36"/>
                <c:pt idx="0">
                  <c:v>Switzerland</c:v>
                </c:pt>
                <c:pt idx="1">
                  <c:v>Netherlands</c:v>
                </c:pt>
                <c:pt idx="2">
                  <c:v>Japan</c:v>
                </c:pt>
                <c:pt idx="3">
                  <c:v>Austria</c:v>
                </c:pt>
                <c:pt idx="4">
                  <c:v>Germany</c:v>
                </c:pt>
                <c:pt idx="5">
                  <c:v>Norway</c:v>
                </c:pt>
                <c:pt idx="6">
                  <c:v>Korea</c:v>
                </c:pt>
                <c:pt idx="7">
                  <c:v>Mexico</c:v>
                </c:pt>
                <c:pt idx="8">
                  <c:v>Australia</c:v>
                </c:pt>
                <c:pt idx="9">
                  <c:v>Israel</c:v>
                </c:pt>
                <c:pt idx="10">
                  <c:v>Canada</c:v>
                </c:pt>
                <c:pt idx="11">
                  <c:v>Denmark</c:v>
                </c:pt>
                <c:pt idx="12">
                  <c:v>Iceland</c:v>
                </c:pt>
                <c:pt idx="13">
                  <c:v>Russian Federation</c:v>
                </c:pt>
                <c:pt idx="14">
                  <c:v>Slovenia</c:v>
                </c:pt>
                <c:pt idx="15">
                  <c:v>OECD countries</c:v>
                </c:pt>
                <c:pt idx="16">
                  <c:v>Luxembourg</c:v>
                </c:pt>
                <c:pt idx="17">
                  <c:v>New Zealand</c:v>
                </c:pt>
                <c:pt idx="18">
                  <c:v>United States</c:v>
                </c:pt>
                <c:pt idx="19">
                  <c:v>Chile</c:v>
                </c:pt>
                <c:pt idx="20">
                  <c:v>Czech Republic</c:v>
                </c:pt>
                <c:pt idx="21">
                  <c:v>Turkey</c:v>
                </c:pt>
                <c:pt idx="22">
                  <c:v>Belgium</c:v>
                </c:pt>
                <c:pt idx="23">
                  <c:v>Finland</c:v>
                </c:pt>
                <c:pt idx="24">
                  <c:v>United Kingdom</c:v>
                </c:pt>
                <c:pt idx="25">
                  <c:v>Estonia</c:v>
                </c:pt>
                <c:pt idx="26">
                  <c:v>France</c:v>
                </c:pt>
                <c:pt idx="27">
                  <c:v>Sweden</c:v>
                </c:pt>
                <c:pt idx="28">
                  <c:v>Poland</c:v>
                </c:pt>
                <c:pt idx="29">
                  <c:v>Hungary</c:v>
                </c:pt>
                <c:pt idx="30">
                  <c:v>Italy</c:v>
                </c:pt>
                <c:pt idx="31">
                  <c:v>Portugal</c:v>
                </c:pt>
                <c:pt idx="32">
                  <c:v>Ireland</c:v>
                </c:pt>
                <c:pt idx="33">
                  <c:v>Slovak Republic</c:v>
                </c:pt>
                <c:pt idx="34">
                  <c:v>Greece</c:v>
                </c:pt>
                <c:pt idx="35">
                  <c:v>Spain</c:v>
                </c:pt>
              </c:strCache>
            </c:strRef>
          </c:cat>
          <c:val>
            <c:numRef>
              <c:f>Tabelle1!$C$2:$C$38</c:f>
              <c:numCache>
                <c:formatCode>##0.0</c:formatCode>
                <c:ptCount val="37"/>
                <c:pt idx="0">
                  <c:v>7.7256317689999987</c:v>
                </c:pt>
                <c:pt idx="1">
                  <c:v>7.7</c:v>
                </c:pt>
                <c:pt idx="2">
                  <c:v>8.0234833660000007</c:v>
                </c:pt>
                <c:pt idx="3">
                  <c:v>8.3053942580000033</c:v>
                </c:pt>
                <c:pt idx="4">
                  <c:v>8.5373509099999989</c:v>
                </c:pt>
                <c:pt idx="5">
                  <c:v>8.6254107340000008</c:v>
                </c:pt>
                <c:pt idx="6">
                  <c:v>9.6488370579999998</c:v>
                </c:pt>
                <c:pt idx="7">
                  <c:v>9.839630887000002</c:v>
                </c:pt>
                <c:pt idx="8">
                  <c:v>11.344168169999998</c:v>
                </c:pt>
                <c:pt idx="9">
                  <c:v>11.58160404</c:v>
                </c:pt>
                <c:pt idx="10">
                  <c:v>14.141765109999998</c:v>
                </c:pt>
                <c:pt idx="11">
                  <c:v>14.23679559</c:v>
                </c:pt>
                <c:pt idx="12">
                  <c:v>14.588614890000002</c:v>
                </c:pt>
                <c:pt idx="13">
                  <c:v>15.487466650000002</c:v>
                </c:pt>
                <c:pt idx="14">
                  <c:v>15.71915609</c:v>
                </c:pt>
                <c:pt idx="15">
                  <c:v>16.227457189999999</c:v>
                </c:pt>
                <c:pt idx="16">
                  <c:v>16.789036539999994</c:v>
                </c:pt>
                <c:pt idx="17">
                  <c:v>17.260202759999995</c:v>
                </c:pt>
                <c:pt idx="18">
                  <c:v>17.308058679999995</c:v>
                </c:pt>
                <c:pt idx="19">
                  <c:v>17.528918720000004</c:v>
                </c:pt>
                <c:pt idx="20">
                  <c:v>18.012626839999992</c:v>
                </c:pt>
                <c:pt idx="21">
                  <c:v>18.37050121</c:v>
                </c:pt>
                <c:pt idx="22">
                  <c:v>18.73327325</c:v>
                </c:pt>
                <c:pt idx="23">
                  <c:v>18.895348839999997</c:v>
                </c:pt>
                <c:pt idx="24">
                  <c:v>19.973833410000001</c:v>
                </c:pt>
                <c:pt idx="25">
                  <c:v>21.644053410000005</c:v>
                </c:pt>
                <c:pt idx="26">
                  <c:v>22.109194010000003</c:v>
                </c:pt>
                <c:pt idx="27">
                  <c:v>22.895261460000004</c:v>
                </c:pt>
                <c:pt idx="28">
                  <c:v>25.774195500000001</c:v>
                </c:pt>
                <c:pt idx="29">
                  <c:v>26.055930180000001</c:v>
                </c:pt>
                <c:pt idx="30">
                  <c:v>29.131483720000002</c:v>
                </c:pt>
                <c:pt idx="31">
                  <c:v>30.081117620000001</c:v>
                </c:pt>
                <c:pt idx="32">
                  <c:v>30.324737339999995</c:v>
                </c:pt>
                <c:pt idx="33">
                  <c:v>33.201782790000003</c:v>
                </c:pt>
                <c:pt idx="34">
                  <c:v>44.402274509999998</c:v>
                </c:pt>
                <c:pt idx="35">
                  <c:v>46.445663529999997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3631200"/>
        <c:axId val="373628848"/>
      </c:barChart>
      <c:catAx>
        <c:axId val="373631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k-SK"/>
          </a:p>
        </c:txPr>
        <c:crossAx val="373628848"/>
        <c:crosses val="autoZero"/>
        <c:auto val="1"/>
        <c:lblAlgn val="ctr"/>
        <c:lblOffset val="100"/>
        <c:tickLblSkip val="1"/>
        <c:noMultiLvlLbl val="0"/>
      </c:catAx>
      <c:valAx>
        <c:axId val="373628848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k-SK"/>
          </a:p>
        </c:txPr>
        <c:crossAx val="37363120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k-SK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2DF28C-182F-4D43-A3BA-54C0F6A093D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A7FEC1C9-9A23-4EA9-9880-CDFD501AB9F2}">
      <dgm:prSet phldrT="[Text]"/>
      <dgm:spPr/>
      <dgm:t>
        <a:bodyPr/>
        <a:lstStyle/>
        <a:p>
          <a:r>
            <a:rPr lang="sk-SK" dirty="0" smtClean="0"/>
            <a:t>1-3/2015</a:t>
          </a:r>
          <a:endParaRPr lang="sk-SK" dirty="0"/>
        </a:p>
      </dgm:t>
    </dgm:pt>
    <dgm:pt modelId="{0BB2B089-AB59-4471-9611-A2B4E128A77C}" type="parTrans" cxnId="{0A4A5446-5D24-4F67-921E-EBECA2552946}">
      <dgm:prSet/>
      <dgm:spPr/>
      <dgm:t>
        <a:bodyPr/>
        <a:lstStyle/>
        <a:p>
          <a:endParaRPr lang="sk-SK"/>
        </a:p>
      </dgm:t>
    </dgm:pt>
    <dgm:pt modelId="{7E936095-B973-48FA-AA95-12EB8DFBA783}" type="sibTrans" cxnId="{0A4A5446-5D24-4F67-921E-EBECA2552946}">
      <dgm:prSet/>
      <dgm:spPr/>
      <dgm:t>
        <a:bodyPr/>
        <a:lstStyle/>
        <a:p>
          <a:endParaRPr lang="sk-SK"/>
        </a:p>
      </dgm:t>
    </dgm:pt>
    <dgm:pt modelId="{9168107E-7676-4FD9-9E49-E6E199552537}">
      <dgm:prSet phldrT="[Text]"/>
      <dgm:spPr/>
      <dgm:t>
        <a:bodyPr/>
        <a:lstStyle/>
        <a:p>
          <a:r>
            <a:rPr lang="sk-SK" dirty="0" smtClean="0"/>
            <a:t>Rozhodnutie zamestnávateľa o vstupe do DSV </a:t>
          </a:r>
          <a:endParaRPr lang="sk-SK" dirty="0"/>
        </a:p>
      </dgm:t>
    </dgm:pt>
    <dgm:pt modelId="{1103C557-42EF-4CF1-8192-855ACBD8EDBE}" type="parTrans" cxnId="{1882E0F6-25C6-4A20-AC65-AB06FA0455EB}">
      <dgm:prSet/>
      <dgm:spPr/>
      <dgm:t>
        <a:bodyPr/>
        <a:lstStyle/>
        <a:p>
          <a:endParaRPr lang="sk-SK"/>
        </a:p>
      </dgm:t>
    </dgm:pt>
    <dgm:pt modelId="{725EB149-FAB8-454C-BF49-0B3B4C63FAF0}" type="sibTrans" cxnId="{1882E0F6-25C6-4A20-AC65-AB06FA0455EB}">
      <dgm:prSet/>
      <dgm:spPr/>
      <dgm:t>
        <a:bodyPr/>
        <a:lstStyle/>
        <a:p>
          <a:endParaRPr lang="sk-SK"/>
        </a:p>
      </dgm:t>
    </dgm:pt>
    <dgm:pt modelId="{7EDAE9A6-8C75-40E0-A409-2EC8F09A7A43}" type="pres">
      <dgm:prSet presAssocID="{B62DF28C-182F-4D43-A3BA-54C0F6A093D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3BF04365-DBE8-419A-AE03-13A0675D3C5F}" type="pres">
      <dgm:prSet presAssocID="{A7FEC1C9-9A23-4EA9-9880-CDFD501AB9F2}" presName="composite" presStyleCnt="0"/>
      <dgm:spPr/>
    </dgm:pt>
    <dgm:pt modelId="{2A040531-2064-441D-9BF8-5BE40C2D00E6}" type="pres">
      <dgm:prSet presAssocID="{A7FEC1C9-9A23-4EA9-9880-CDFD501AB9F2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26E0120-F516-4241-AF7C-51611E649FD1}" type="pres">
      <dgm:prSet presAssocID="{A7FEC1C9-9A23-4EA9-9880-CDFD501AB9F2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E980191B-E5CE-4ACE-9CF2-FF91EA1CADC0}" type="presOf" srcId="{B62DF28C-182F-4D43-A3BA-54C0F6A093D8}" destId="{7EDAE9A6-8C75-40E0-A409-2EC8F09A7A43}" srcOrd="0" destOrd="0" presId="urn:microsoft.com/office/officeart/2005/8/layout/chevron2"/>
    <dgm:cxn modelId="{EF4019F7-7C0D-425A-A90C-6DC40719B38F}" type="presOf" srcId="{9168107E-7676-4FD9-9E49-E6E199552537}" destId="{D26E0120-F516-4241-AF7C-51611E649FD1}" srcOrd="0" destOrd="0" presId="urn:microsoft.com/office/officeart/2005/8/layout/chevron2"/>
    <dgm:cxn modelId="{0A4A5446-5D24-4F67-921E-EBECA2552946}" srcId="{B62DF28C-182F-4D43-A3BA-54C0F6A093D8}" destId="{A7FEC1C9-9A23-4EA9-9880-CDFD501AB9F2}" srcOrd="0" destOrd="0" parTransId="{0BB2B089-AB59-4471-9611-A2B4E128A77C}" sibTransId="{7E936095-B973-48FA-AA95-12EB8DFBA783}"/>
    <dgm:cxn modelId="{1882E0F6-25C6-4A20-AC65-AB06FA0455EB}" srcId="{A7FEC1C9-9A23-4EA9-9880-CDFD501AB9F2}" destId="{9168107E-7676-4FD9-9E49-E6E199552537}" srcOrd="0" destOrd="0" parTransId="{1103C557-42EF-4CF1-8192-855ACBD8EDBE}" sibTransId="{725EB149-FAB8-454C-BF49-0B3B4C63FAF0}"/>
    <dgm:cxn modelId="{BD49A62A-D7E0-4151-825E-BCCB529F8490}" type="presOf" srcId="{A7FEC1C9-9A23-4EA9-9880-CDFD501AB9F2}" destId="{2A040531-2064-441D-9BF8-5BE40C2D00E6}" srcOrd="0" destOrd="0" presId="urn:microsoft.com/office/officeart/2005/8/layout/chevron2"/>
    <dgm:cxn modelId="{B9BBCB26-DDB8-4D9E-B156-D6881D7C46E5}" type="presParOf" srcId="{7EDAE9A6-8C75-40E0-A409-2EC8F09A7A43}" destId="{3BF04365-DBE8-419A-AE03-13A0675D3C5F}" srcOrd="0" destOrd="0" presId="urn:microsoft.com/office/officeart/2005/8/layout/chevron2"/>
    <dgm:cxn modelId="{FBEB5FF3-F46E-42B3-A8BB-AAFFEB7C45CA}" type="presParOf" srcId="{3BF04365-DBE8-419A-AE03-13A0675D3C5F}" destId="{2A040531-2064-441D-9BF8-5BE40C2D00E6}" srcOrd="0" destOrd="0" presId="urn:microsoft.com/office/officeart/2005/8/layout/chevron2"/>
    <dgm:cxn modelId="{8A966329-ACDB-4DFA-9AE7-0502D60121F3}" type="presParOf" srcId="{3BF04365-DBE8-419A-AE03-13A0675D3C5F}" destId="{D26E0120-F516-4241-AF7C-51611E649FD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62DF28C-182F-4D43-A3BA-54C0F6A093D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A7FEC1C9-9A23-4EA9-9880-CDFD501AB9F2}">
      <dgm:prSet phldrT="[Text]" custT="1"/>
      <dgm:spPr/>
      <dgm:t>
        <a:bodyPr/>
        <a:lstStyle/>
        <a:p>
          <a:r>
            <a:rPr lang="sk-SK" sz="1700" dirty="0" smtClean="0"/>
            <a:t>Priebežne</a:t>
          </a:r>
          <a:endParaRPr lang="sk-SK" sz="1700" dirty="0"/>
        </a:p>
      </dgm:t>
    </dgm:pt>
    <dgm:pt modelId="{0BB2B089-AB59-4471-9611-A2B4E128A77C}" type="parTrans" cxnId="{0A4A5446-5D24-4F67-921E-EBECA2552946}">
      <dgm:prSet/>
      <dgm:spPr/>
      <dgm:t>
        <a:bodyPr/>
        <a:lstStyle/>
        <a:p>
          <a:endParaRPr lang="sk-SK"/>
        </a:p>
      </dgm:t>
    </dgm:pt>
    <dgm:pt modelId="{7E936095-B973-48FA-AA95-12EB8DFBA783}" type="sibTrans" cxnId="{0A4A5446-5D24-4F67-921E-EBECA2552946}">
      <dgm:prSet/>
      <dgm:spPr/>
      <dgm:t>
        <a:bodyPr/>
        <a:lstStyle/>
        <a:p>
          <a:endParaRPr lang="sk-SK"/>
        </a:p>
      </dgm:t>
    </dgm:pt>
    <dgm:pt modelId="{9168107E-7676-4FD9-9E49-E6E199552537}">
      <dgm:prSet phldrT="[Text]" custT="1"/>
      <dgm:spPr/>
      <dgm:t>
        <a:bodyPr/>
        <a:lstStyle/>
        <a:p>
          <a:r>
            <a:rPr lang="sk-SK" sz="3000" dirty="0" smtClean="0"/>
            <a:t>Hodnotenie žiaka</a:t>
          </a:r>
          <a:endParaRPr lang="sk-SK" sz="3000" dirty="0"/>
        </a:p>
      </dgm:t>
    </dgm:pt>
    <dgm:pt modelId="{1103C557-42EF-4CF1-8192-855ACBD8EDBE}" type="parTrans" cxnId="{1882E0F6-25C6-4A20-AC65-AB06FA0455EB}">
      <dgm:prSet/>
      <dgm:spPr/>
      <dgm:t>
        <a:bodyPr/>
        <a:lstStyle/>
        <a:p>
          <a:endParaRPr lang="sk-SK"/>
        </a:p>
      </dgm:t>
    </dgm:pt>
    <dgm:pt modelId="{725EB149-FAB8-454C-BF49-0B3B4C63FAF0}" type="sibTrans" cxnId="{1882E0F6-25C6-4A20-AC65-AB06FA0455EB}">
      <dgm:prSet/>
      <dgm:spPr/>
      <dgm:t>
        <a:bodyPr/>
        <a:lstStyle/>
        <a:p>
          <a:endParaRPr lang="sk-SK"/>
        </a:p>
      </dgm:t>
    </dgm:pt>
    <dgm:pt modelId="{7EDAE9A6-8C75-40E0-A409-2EC8F09A7A43}" type="pres">
      <dgm:prSet presAssocID="{B62DF28C-182F-4D43-A3BA-54C0F6A093D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3BF04365-DBE8-419A-AE03-13A0675D3C5F}" type="pres">
      <dgm:prSet presAssocID="{A7FEC1C9-9A23-4EA9-9880-CDFD501AB9F2}" presName="composite" presStyleCnt="0"/>
      <dgm:spPr/>
    </dgm:pt>
    <dgm:pt modelId="{2A040531-2064-441D-9BF8-5BE40C2D00E6}" type="pres">
      <dgm:prSet presAssocID="{A7FEC1C9-9A23-4EA9-9880-CDFD501AB9F2}" presName="parentText" presStyleLbl="alignNode1" presStyleIdx="0" presStyleCnt="1" custScaleX="131904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26E0120-F516-4241-AF7C-51611E649FD1}" type="pres">
      <dgm:prSet presAssocID="{A7FEC1C9-9A23-4EA9-9880-CDFD501AB9F2}" presName="descendantText" presStyleLbl="alignAcc1" presStyleIdx="0" presStyleCnt="1" custLinFactNeighborX="2201" custLinFactNeighborY="-150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789C1232-3266-4152-96A3-A2E3A34A85E3}" type="presOf" srcId="{B62DF28C-182F-4D43-A3BA-54C0F6A093D8}" destId="{7EDAE9A6-8C75-40E0-A409-2EC8F09A7A43}" srcOrd="0" destOrd="0" presId="urn:microsoft.com/office/officeart/2005/8/layout/chevron2"/>
    <dgm:cxn modelId="{0A4A5446-5D24-4F67-921E-EBECA2552946}" srcId="{B62DF28C-182F-4D43-A3BA-54C0F6A093D8}" destId="{A7FEC1C9-9A23-4EA9-9880-CDFD501AB9F2}" srcOrd="0" destOrd="0" parTransId="{0BB2B089-AB59-4471-9611-A2B4E128A77C}" sibTransId="{7E936095-B973-48FA-AA95-12EB8DFBA783}"/>
    <dgm:cxn modelId="{1882E0F6-25C6-4A20-AC65-AB06FA0455EB}" srcId="{A7FEC1C9-9A23-4EA9-9880-CDFD501AB9F2}" destId="{9168107E-7676-4FD9-9E49-E6E199552537}" srcOrd="0" destOrd="0" parTransId="{1103C557-42EF-4CF1-8192-855ACBD8EDBE}" sibTransId="{725EB149-FAB8-454C-BF49-0B3B4C63FAF0}"/>
    <dgm:cxn modelId="{831B3AAA-19DB-46EE-9993-05003E30A9D0}" type="presOf" srcId="{A7FEC1C9-9A23-4EA9-9880-CDFD501AB9F2}" destId="{2A040531-2064-441D-9BF8-5BE40C2D00E6}" srcOrd="0" destOrd="0" presId="urn:microsoft.com/office/officeart/2005/8/layout/chevron2"/>
    <dgm:cxn modelId="{932F16D1-CF5B-4FFF-8F1E-D4040B8F2B2C}" type="presOf" srcId="{9168107E-7676-4FD9-9E49-E6E199552537}" destId="{D26E0120-F516-4241-AF7C-51611E649FD1}" srcOrd="0" destOrd="0" presId="urn:microsoft.com/office/officeart/2005/8/layout/chevron2"/>
    <dgm:cxn modelId="{415183A9-7C16-477E-8685-B642CEF5D45A}" type="presParOf" srcId="{7EDAE9A6-8C75-40E0-A409-2EC8F09A7A43}" destId="{3BF04365-DBE8-419A-AE03-13A0675D3C5F}" srcOrd="0" destOrd="0" presId="urn:microsoft.com/office/officeart/2005/8/layout/chevron2"/>
    <dgm:cxn modelId="{7D2F0DAC-FE5E-4153-A5F9-89682AAB9925}" type="presParOf" srcId="{3BF04365-DBE8-419A-AE03-13A0675D3C5F}" destId="{2A040531-2064-441D-9BF8-5BE40C2D00E6}" srcOrd="0" destOrd="0" presId="urn:microsoft.com/office/officeart/2005/8/layout/chevron2"/>
    <dgm:cxn modelId="{580CB580-E3ED-4061-95AC-C70BA4530672}" type="presParOf" srcId="{3BF04365-DBE8-419A-AE03-13A0675D3C5F}" destId="{D26E0120-F516-4241-AF7C-51611E649FD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62DF28C-182F-4D43-A3BA-54C0F6A093D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A7FEC1C9-9A23-4EA9-9880-CDFD501AB9F2}">
      <dgm:prSet phldrT="[Text]" custT="1"/>
      <dgm:spPr/>
      <dgm:t>
        <a:bodyPr/>
        <a:lstStyle/>
        <a:p>
          <a:r>
            <a:rPr lang="sk-SK" sz="1700" dirty="0" smtClean="0"/>
            <a:t>Priebežne</a:t>
          </a:r>
          <a:endParaRPr lang="sk-SK" sz="1700" dirty="0"/>
        </a:p>
      </dgm:t>
    </dgm:pt>
    <dgm:pt modelId="{0BB2B089-AB59-4471-9611-A2B4E128A77C}" type="parTrans" cxnId="{0A4A5446-5D24-4F67-921E-EBECA2552946}">
      <dgm:prSet/>
      <dgm:spPr/>
      <dgm:t>
        <a:bodyPr/>
        <a:lstStyle/>
        <a:p>
          <a:endParaRPr lang="sk-SK"/>
        </a:p>
      </dgm:t>
    </dgm:pt>
    <dgm:pt modelId="{7E936095-B973-48FA-AA95-12EB8DFBA783}" type="sibTrans" cxnId="{0A4A5446-5D24-4F67-921E-EBECA2552946}">
      <dgm:prSet/>
      <dgm:spPr/>
      <dgm:t>
        <a:bodyPr/>
        <a:lstStyle/>
        <a:p>
          <a:endParaRPr lang="sk-SK"/>
        </a:p>
      </dgm:t>
    </dgm:pt>
    <dgm:pt modelId="{9168107E-7676-4FD9-9E49-E6E199552537}">
      <dgm:prSet phldrT="[Text]" custT="1"/>
      <dgm:spPr/>
      <dgm:t>
        <a:bodyPr/>
        <a:lstStyle/>
        <a:p>
          <a:r>
            <a:rPr lang="sk-SK" sz="3000" dirty="0" smtClean="0"/>
            <a:t>Možnosť zamestnávateľa</a:t>
          </a:r>
          <a:endParaRPr lang="sk-SK" sz="3000" dirty="0"/>
        </a:p>
      </dgm:t>
    </dgm:pt>
    <dgm:pt modelId="{1103C557-42EF-4CF1-8192-855ACBD8EDBE}" type="parTrans" cxnId="{1882E0F6-25C6-4A20-AC65-AB06FA0455EB}">
      <dgm:prSet/>
      <dgm:spPr/>
      <dgm:t>
        <a:bodyPr/>
        <a:lstStyle/>
        <a:p>
          <a:endParaRPr lang="sk-SK"/>
        </a:p>
      </dgm:t>
    </dgm:pt>
    <dgm:pt modelId="{725EB149-FAB8-454C-BF49-0B3B4C63FAF0}" type="sibTrans" cxnId="{1882E0F6-25C6-4A20-AC65-AB06FA0455EB}">
      <dgm:prSet/>
      <dgm:spPr/>
      <dgm:t>
        <a:bodyPr/>
        <a:lstStyle/>
        <a:p>
          <a:endParaRPr lang="sk-SK"/>
        </a:p>
      </dgm:t>
    </dgm:pt>
    <dgm:pt modelId="{7EDAE9A6-8C75-40E0-A409-2EC8F09A7A43}" type="pres">
      <dgm:prSet presAssocID="{B62DF28C-182F-4D43-A3BA-54C0F6A093D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3BF04365-DBE8-419A-AE03-13A0675D3C5F}" type="pres">
      <dgm:prSet presAssocID="{A7FEC1C9-9A23-4EA9-9880-CDFD501AB9F2}" presName="composite" presStyleCnt="0"/>
      <dgm:spPr/>
    </dgm:pt>
    <dgm:pt modelId="{2A040531-2064-441D-9BF8-5BE40C2D00E6}" type="pres">
      <dgm:prSet presAssocID="{A7FEC1C9-9A23-4EA9-9880-CDFD501AB9F2}" presName="parentText" presStyleLbl="alignNode1" presStyleIdx="0" presStyleCnt="1" custScaleX="131904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26E0120-F516-4241-AF7C-51611E649FD1}" type="pres">
      <dgm:prSet presAssocID="{A7FEC1C9-9A23-4EA9-9880-CDFD501AB9F2}" presName="descendantText" presStyleLbl="alignAcc1" presStyleIdx="0" presStyleCnt="1" custLinFactNeighborX="2201" custLinFactNeighborY="-150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FDB99C4D-DDD1-4B7D-A93F-3EA0A964C0EA}" type="presOf" srcId="{A7FEC1C9-9A23-4EA9-9880-CDFD501AB9F2}" destId="{2A040531-2064-441D-9BF8-5BE40C2D00E6}" srcOrd="0" destOrd="0" presId="urn:microsoft.com/office/officeart/2005/8/layout/chevron2"/>
    <dgm:cxn modelId="{41122598-EC39-4411-B1DB-81E05E746B27}" type="presOf" srcId="{9168107E-7676-4FD9-9E49-E6E199552537}" destId="{D26E0120-F516-4241-AF7C-51611E649FD1}" srcOrd="0" destOrd="0" presId="urn:microsoft.com/office/officeart/2005/8/layout/chevron2"/>
    <dgm:cxn modelId="{DF101A1D-5FCD-438A-B580-B2D0B5D58699}" type="presOf" srcId="{B62DF28C-182F-4D43-A3BA-54C0F6A093D8}" destId="{7EDAE9A6-8C75-40E0-A409-2EC8F09A7A43}" srcOrd="0" destOrd="0" presId="urn:microsoft.com/office/officeart/2005/8/layout/chevron2"/>
    <dgm:cxn modelId="{0A4A5446-5D24-4F67-921E-EBECA2552946}" srcId="{B62DF28C-182F-4D43-A3BA-54C0F6A093D8}" destId="{A7FEC1C9-9A23-4EA9-9880-CDFD501AB9F2}" srcOrd="0" destOrd="0" parTransId="{0BB2B089-AB59-4471-9611-A2B4E128A77C}" sibTransId="{7E936095-B973-48FA-AA95-12EB8DFBA783}"/>
    <dgm:cxn modelId="{1882E0F6-25C6-4A20-AC65-AB06FA0455EB}" srcId="{A7FEC1C9-9A23-4EA9-9880-CDFD501AB9F2}" destId="{9168107E-7676-4FD9-9E49-E6E199552537}" srcOrd="0" destOrd="0" parTransId="{1103C557-42EF-4CF1-8192-855ACBD8EDBE}" sibTransId="{725EB149-FAB8-454C-BF49-0B3B4C63FAF0}"/>
    <dgm:cxn modelId="{4DF066C6-378C-4D75-A547-FCB895A8D66B}" type="presParOf" srcId="{7EDAE9A6-8C75-40E0-A409-2EC8F09A7A43}" destId="{3BF04365-DBE8-419A-AE03-13A0675D3C5F}" srcOrd="0" destOrd="0" presId="urn:microsoft.com/office/officeart/2005/8/layout/chevron2"/>
    <dgm:cxn modelId="{E12AA6F9-040C-4135-B336-38AF7CAF33CC}" type="presParOf" srcId="{3BF04365-DBE8-419A-AE03-13A0675D3C5F}" destId="{2A040531-2064-441D-9BF8-5BE40C2D00E6}" srcOrd="0" destOrd="0" presId="urn:microsoft.com/office/officeart/2005/8/layout/chevron2"/>
    <dgm:cxn modelId="{65D4D657-20C2-4663-B505-4168A28E9A6F}" type="presParOf" srcId="{3BF04365-DBE8-419A-AE03-13A0675D3C5F}" destId="{D26E0120-F516-4241-AF7C-51611E649FD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62DF28C-182F-4D43-A3BA-54C0F6A093D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A7FEC1C9-9A23-4EA9-9880-CDFD501AB9F2}">
      <dgm:prSet phldrT="[Text]" custT="1"/>
      <dgm:spPr/>
      <dgm:t>
        <a:bodyPr/>
        <a:lstStyle/>
        <a:p>
          <a:r>
            <a:rPr lang="sk-SK" sz="1700" dirty="0" smtClean="0"/>
            <a:t>Priebežne</a:t>
          </a:r>
          <a:endParaRPr lang="sk-SK" sz="1700" dirty="0"/>
        </a:p>
      </dgm:t>
    </dgm:pt>
    <dgm:pt modelId="{0BB2B089-AB59-4471-9611-A2B4E128A77C}" type="parTrans" cxnId="{0A4A5446-5D24-4F67-921E-EBECA2552946}">
      <dgm:prSet/>
      <dgm:spPr/>
      <dgm:t>
        <a:bodyPr/>
        <a:lstStyle/>
        <a:p>
          <a:endParaRPr lang="sk-SK"/>
        </a:p>
      </dgm:t>
    </dgm:pt>
    <dgm:pt modelId="{7E936095-B973-48FA-AA95-12EB8DFBA783}" type="sibTrans" cxnId="{0A4A5446-5D24-4F67-921E-EBECA2552946}">
      <dgm:prSet/>
      <dgm:spPr/>
      <dgm:t>
        <a:bodyPr/>
        <a:lstStyle/>
        <a:p>
          <a:endParaRPr lang="sk-SK"/>
        </a:p>
      </dgm:t>
    </dgm:pt>
    <dgm:pt modelId="{9168107E-7676-4FD9-9E49-E6E199552537}">
      <dgm:prSet phldrT="[Text]" custT="1"/>
      <dgm:spPr/>
      <dgm:t>
        <a:bodyPr/>
        <a:lstStyle/>
        <a:p>
          <a:r>
            <a:rPr lang="sk-SK" sz="3000" dirty="0" smtClean="0"/>
            <a:t>Opakované overenie spôsobilosti zamestnávateľa</a:t>
          </a:r>
          <a:endParaRPr lang="sk-SK" sz="3000" dirty="0"/>
        </a:p>
      </dgm:t>
    </dgm:pt>
    <dgm:pt modelId="{1103C557-42EF-4CF1-8192-855ACBD8EDBE}" type="parTrans" cxnId="{1882E0F6-25C6-4A20-AC65-AB06FA0455EB}">
      <dgm:prSet/>
      <dgm:spPr/>
      <dgm:t>
        <a:bodyPr/>
        <a:lstStyle/>
        <a:p>
          <a:endParaRPr lang="sk-SK"/>
        </a:p>
      </dgm:t>
    </dgm:pt>
    <dgm:pt modelId="{725EB149-FAB8-454C-BF49-0B3B4C63FAF0}" type="sibTrans" cxnId="{1882E0F6-25C6-4A20-AC65-AB06FA0455EB}">
      <dgm:prSet/>
      <dgm:spPr/>
      <dgm:t>
        <a:bodyPr/>
        <a:lstStyle/>
        <a:p>
          <a:endParaRPr lang="sk-SK"/>
        </a:p>
      </dgm:t>
    </dgm:pt>
    <dgm:pt modelId="{7EDAE9A6-8C75-40E0-A409-2EC8F09A7A43}" type="pres">
      <dgm:prSet presAssocID="{B62DF28C-182F-4D43-A3BA-54C0F6A093D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3BF04365-DBE8-419A-AE03-13A0675D3C5F}" type="pres">
      <dgm:prSet presAssocID="{A7FEC1C9-9A23-4EA9-9880-CDFD501AB9F2}" presName="composite" presStyleCnt="0"/>
      <dgm:spPr/>
    </dgm:pt>
    <dgm:pt modelId="{2A040531-2064-441D-9BF8-5BE40C2D00E6}" type="pres">
      <dgm:prSet presAssocID="{A7FEC1C9-9A23-4EA9-9880-CDFD501AB9F2}" presName="parentText" presStyleLbl="alignNode1" presStyleIdx="0" presStyleCnt="1" custScaleX="131904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26E0120-F516-4241-AF7C-51611E649FD1}" type="pres">
      <dgm:prSet presAssocID="{A7FEC1C9-9A23-4EA9-9880-CDFD501AB9F2}" presName="descendantText" presStyleLbl="alignAcc1" presStyleIdx="0" presStyleCnt="1" custLinFactNeighborX="2201" custLinFactNeighborY="-150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C80F48D2-B557-4AAE-ADB4-64B24D193347}" type="presOf" srcId="{A7FEC1C9-9A23-4EA9-9880-CDFD501AB9F2}" destId="{2A040531-2064-441D-9BF8-5BE40C2D00E6}" srcOrd="0" destOrd="0" presId="urn:microsoft.com/office/officeart/2005/8/layout/chevron2"/>
    <dgm:cxn modelId="{C52A3B17-C704-4EE2-99D6-00B5310FD7F5}" type="presOf" srcId="{B62DF28C-182F-4D43-A3BA-54C0F6A093D8}" destId="{7EDAE9A6-8C75-40E0-A409-2EC8F09A7A43}" srcOrd="0" destOrd="0" presId="urn:microsoft.com/office/officeart/2005/8/layout/chevron2"/>
    <dgm:cxn modelId="{0A4A5446-5D24-4F67-921E-EBECA2552946}" srcId="{B62DF28C-182F-4D43-A3BA-54C0F6A093D8}" destId="{A7FEC1C9-9A23-4EA9-9880-CDFD501AB9F2}" srcOrd="0" destOrd="0" parTransId="{0BB2B089-AB59-4471-9611-A2B4E128A77C}" sibTransId="{7E936095-B973-48FA-AA95-12EB8DFBA783}"/>
    <dgm:cxn modelId="{0C269147-CE11-44CB-BB56-3170E434D86E}" type="presOf" srcId="{9168107E-7676-4FD9-9E49-E6E199552537}" destId="{D26E0120-F516-4241-AF7C-51611E649FD1}" srcOrd="0" destOrd="0" presId="urn:microsoft.com/office/officeart/2005/8/layout/chevron2"/>
    <dgm:cxn modelId="{1882E0F6-25C6-4A20-AC65-AB06FA0455EB}" srcId="{A7FEC1C9-9A23-4EA9-9880-CDFD501AB9F2}" destId="{9168107E-7676-4FD9-9E49-E6E199552537}" srcOrd="0" destOrd="0" parTransId="{1103C557-42EF-4CF1-8192-855ACBD8EDBE}" sibTransId="{725EB149-FAB8-454C-BF49-0B3B4C63FAF0}"/>
    <dgm:cxn modelId="{3C430A97-E195-44C8-B66C-12D2A0A50D63}" type="presParOf" srcId="{7EDAE9A6-8C75-40E0-A409-2EC8F09A7A43}" destId="{3BF04365-DBE8-419A-AE03-13A0675D3C5F}" srcOrd="0" destOrd="0" presId="urn:microsoft.com/office/officeart/2005/8/layout/chevron2"/>
    <dgm:cxn modelId="{13000FDD-D516-4AE8-9CA9-3C41F342294A}" type="presParOf" srcId="{3BF04365-DBE8-419A-AE03-13A0675D3C5F}" destId="{2A040531-2064-441D-9BF8-5BE40C2D00E6}" srcOrd="0" destOrd="0" presId="urn:microsoft.com/office/officeart/2005/8/layout/chevron2"/>
    <dgm:cxn modelId="{357EEA52-D63A-4A85-907C-BCF45AE339BC}" type="presParOf" srcId="{3BF04365-DBE8-419A-AE03-13A0675D3C5F}" destId="{D26E0120-F516-4241-AF7C-51611E649FD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EEDC5ED-1899-411C-A495-A9890180576F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818BE064-C68C-42BA-A099-0293369B1A4B}">
      <dgm:prSet phldrT="[Text]" custT="1"/>
      <dgm:spPr/>
      <dgm:t>
        <a:bodyPr/>
        <a:lstStyle/>
        <a:p>
          <a:pPr algn="ctr"/>
          <a:r>
            <a:rPr lang="sk-SK" sz="3200" dirty="0" smtClean="0"/>
            <a:t>Identifikácia zamestnávateľa</a:t>
          </a:r>
          <a:endParaRPr lang="sk-SK" sz="3200" dirty="0"/>
        </a:p>
      </dgm:t>
    </dgm:pt>
    <dgm:pt modelId="{A83F1517-D3E6-42AD-A824-FA133D1F614B}" type="parTrans" cxnId="{15CB2C83-DF29-4EF8-836B-649D95B2690D}">
      <dgm:prSet/>
      <dgm:spPr/>
      <dgm:t>
        <a:bodyPr/>
        <a:lstStyle/>
        <a:p>
          <a:endParaRPr lang="sk-SK"/>
        </a:p>
      </dgm:t>
    </dgm:pt>
    <dgm:pt modelId="{A6BBB040-84CB-4C60-836F-54A61D672D5E}" type="sibTrans" cxnId="{15CB2C83-DF29-4EF8-836B-649D95B2690D}">
      <dgm:prSet/>
      <dgm:spPr/>
      <dgm:t>
        <a:bodyPr/>
        <a:lstStyle/>
        <a:p>
          <a:endParaRPr lang="sk-SK"/>
        </a:p>
      </dgm:t>
    </dgm:pt>
    <dgm:pt modelId="{E2EAEE60-8BFF-4444-B229-9837A936F028}">
      <dgm:prSet phldrT="[Text]"/>
      <dgm:spPr/>
      <dgm:t>
        <a:bodyPr/>
        <a:lstStyle/>
        <a:p>
          <a:r>
            <a:rPr lang="sk-SK" dirty="0" smtClean="0"/>
            <a:t>1-3/2015</a:t>
          </a:r>
          <a:endParaRPr lang="sk-SK" dirty="0"/>
        </a:p>
      </dgm:t>
    </dgm:pt>
    <dgm:pt modelId="{3C5D188C-70E5-412F-98C8-C4F5F834DFC9}" type="parTrans" cxnId="{E4E23F88-AC8D-4053-B7E6-A53BA603A03A}">
      <dgm:prSet/>
      <dgm:spPr/>
      <dgm:t>
        <a:bodyPr/>
        <a:lstStyle/>
        <a:p>
          <a:endParaRPr lang="sk-SK"/>
        </a:p>
      </dgm:t>
    </dgm:pt>
    <dgm:pt modelId="{F2F8E87A-182B-44EE-A140-4EFDC62CB668}" type="sibTrans" cxnId="{E4E23F88-AC8D-4053-B7E6-A53BA603A03A}">
      <dgm:prSet/>
      <dgm:spPr/>
      <dgm:t>
        <a:bodyPr/>
        <a:lstStyle/>
        <a:p>
          <a:endParaRPr lang="sk-SK"/>
        </a:p>
      </dgm:t>
    </dgm:pt>
    <dgm:pt modelId="{0B7D4C64-7376-4953-ABB7-B9D6297B610C}">
      <dgm:prSet phldrT="[Text]"/>
      <dgm:spPr/>
      <dgm:t>
        <a:bodyPr/>
        <a:lstStyle/>
        <a:p>
          <a:r>
            <a:rPr lang="sk-SK" smtClean="0"/>
            <a:t>1-8/2015</a:t>
          </a:r>
          <a:endParaRPr lang="sk-SK" dirty="0"/>
        </a:p>
      </dgm:t>
    </dgm:pt>
    <dgm:pt modelId="{BFF154BD-0D88-45E8-AC1F-8FEEDBE7946C}" type="parTrans" cxnId="{D098C514-3376-4F8D-8615-4BED487A69B4}">
      <dgm:prSet/>
      <dgm:spPr/>
      <dgm:t>
        <a:bodyPr/>
        <a:lstStyle/>
        <a:p>
          <a:endParaRPr lang="sk-SK"/>
        </a:p>
      </dgm:t>
    </dgm:pt>
    <dgm:pt modelId="{A7938CDB-8583-49BB-BE45-A30250694254}" type="sibTrans" cxnId="{D098C514-3376-4F8D-8615-4BED487A69B4}">
      <dgm:prSet/>
      <dgm:spPr/>
      <dgm:t>
        <a:bodyPr/>
        <a:lstStyle/>
        <a:p>
          <a:endParaRPr lang="sk-SK"/>
        </a:p>
      </dgm:t>
    </dgm:pt>
    <dgm:pt modelId="{7C47B129-B474-4D8B-A236-ABBA697708C4}">
      <dgm:prSet phldrT="[Text]"/>
      <dgm:spPr/>
      <dgm:t>
        <a:bodyPr/>
        <a:lstStyle/>
        <a:p>
          <a:r>
            <a:rPr lang="sk-SK" dirty="0" smtClean="0"/>
            <a:t>1-3/2015</a:t>
          </a:r>
          <a:endParaRPr lang="sk-SK" dirty="0"/>
        </a:p>
      </dgm:t>
    </dgm:pt>
    <dgm:pt modelId="{E9752D86-9FF2-41CD-ADEB-0BDC4EDAF6F6}" type="parTrans" cxnId="{74D37E88-9C3B-405F-B00D-69FB98FE1ACE}">
      <dgm:prSet/>
      <dgm:spPr/>
      <dgm:t>
        <a:bodyPr/>
        <a:lstStyle/>
        <a:p>
          <a:endParaRPr lang="sk-SK"/>
        </a:p>
      </dgm:t>
    </dgm:pt>
    <dgm:pt modelId="{87044307-6742-4C8C-9099-6F33C27DF9EE}" type="sibTrans" cxnId="{74D37E88-9C3B-405F-B00D-69FB98FE1ACE}">
      <dgm:prSet/>
      <dgm:spPr/>
      <dgm:t>
        <a:bodyPr/>
        <a:lstStyle/>
        <a:p>
          <a:endParaRPr lang="sk-SK"/>
        </a:p>
      </dgm:t>
    </dgm:pt>
    <dgm:pt modelId="{509AE903-E069-4648-BCDE-197E4E47FFEC}">
      <dgm:prSet phldrT="[Text]"/>
      <dgm:spPr/>
      <dgm:t>
        <a:bodyPr/>
        <a:lstStyle/>
        <a:p>
          <a:r>
            <a:rPr lang="sk-SK" dirty="0" smtClean="0"/>
            <a:t>7-8/2015</a:t>
          </a:r>
          <a:endParaRPr lang="sk-SK" dirty="0"/>
        </a:p>
      </dgm:t>
    </dgm:pt>
    <dgm:pt modelId="{4C267861-E72F-423A-B2A5-D26AF49132EE}" type="parTrans" cxnId="{0A12B6AD-E1D2-40AE-AFB1-6659E3836753}">
      <dgm:prSet/>
      <dgm:spPr/>
      <dgm:t>
        <a:bodyPr/>
        <a:lstStyle/>
        <a:p>
          <a:endParaRPr lang="sk-SK"/>
        </a:p>
      </dgm:t>
    </dgm:pt>
    <dgm:pt modelId="{ACEEEE5E-DBEE-4041-A216-FD039AAA4D80}" type="sibTrans" cxnId="{0A12B6AD-E1D2-40AE-AFB1-6659E3836753}">
      <dgm:prSet/>
      <dgm:spPr/>
      <dgm:t>
        <a:bodyPr/>
        <a:lstStyle/>
        <a:p>
          <a:endParaRPr lang="sk-SK"/>
        </a:p>
      </dgm:t>
    </dgm:pt>
    <dgm:pt modelId="{0BE68E25-2E8C-412C-9ED8-747971B00B79}">
      <dgm:prSet phldrT="[Text]" custT="1"/>
      <dgm:spPr/>
      <dgm:t>
        <a:bodyPr/>
        <a:lstStyle/>
        <a:p>
          <a:r>
            <a:rPr lang="sk-SK" sz="3200" dirty="0" smtClean="0"/>
            <a:t>Príprava na podanie žiadosti</a:t>
          </a:r>
          <a:endParaRPr lang="sk-SK" sz="3200" dirty="0"/>
        </a:p>
      </dgm:t>
    </dgm:pt>
    <dgm:pt modelId="{4157665F-819F-4880-AC5A-611FB4EDF6D8}" type="parTrans" cxnId="{4CF6AE83-3F04-4696-BD76-D13FCB940A8C}">
      <dgm:prSet/>
      <dgm:spPr/>
      <dgm:t>
        <a:bodyPr/>
        <a:lstStyle/>
        <a:p>
          <a:endParaRPr lang="sk-SK"/>
        </a:p>
      </dgm:t>
    </dgm:pt>
    <dgm:pt modelId="{C3E073AF-A6CC-4F81-BE3A-1C4E9F155E04}" type="sibTrans" cxnId="{4CF6AE83-3F04-4696-BD76-D13FCB940A8C}">
      <dgm:prSet/>
      <dgm:spPr/>
      <dgm:t>
        <a:bodyPr/>
        <a:lstStyle/>
        <a:p>
          <a:endParaRPr lang="sk-SK"/>
        </a:p>
      </dgm:t>
    </dgm:pt>
    <dgm:pt modelId="{06BE2AE5-0668-4949-98F6-E5A7AF23A5A2}">
      <dgm:prSet phldrT="[Text]"/>
      <dgm:spPr/>
      <dgm:t>
        <a:bodyPr/>
        <a:lstStyle/>
        <a:p>
          <a:r>
            <a:rPr lang="sk-SK" dirty="0" smtClean="0"/>
            <a:t>3/2015</a:t>
          </a:r>
          <a:endParaRPr lang="sk-SK" dirty="0"/>
        </a:p>
      </dgm:t>
    </dgm:pt>
    <dgm:pt modelId="{4F1F6052-5E8F-4847-A8F5-3AF93356B0B7}" type="parTrans" cxnId="{B624CFCC-E400-4213-809D-DCBB579198B9}">
      <dgm:prSet/>
      <dgm:spPr/>
      <dgm:t>
        <a:bodyPr/>
        <a:lstStyle/>
        <a:p>
          <a:endParaRPr lang="sk-SK"/>
        </a:p>
      </dgm:t>
    </dgm:pt>
    <dgm:pt modelId="{B6697796-719E-4235-A4A2-F0BF0D7C2038}" type="sibTrans" cxnId="{B624CFCC-E400-4213-809D-DCBB579198B9}">
      <dgm:prSet/>
      <dgm:spPr/>
      <dgm:t>
        <a:bodyPr/>
        <a:lstStyle/>
        <a:p>
          <a:endParaRPr lang="sk-SK"/>
        </a:p>
      </dgm:t>
    </dgm:pt>
    <dgm:pt modelId="{79F9ADED-901A-4283-9BF3-B3EB54DF9488}">
      <dgm:prSet phldrT="[Text]"/>
      <dgm:spPr/>
      <dgm:t>
        <a:bodyPr/>
        <a:lstStyle/>
        <a:p>
          <a:r>
            <a:rPr lang="sk-SK" dirty="0" smtClean="0"/>
            <a:t>8-9/2015</a:t>
          </a:r>
          <a:endParaRPr lang="sk-SK" dirty="0"/>
        </a:p>
      </dgm:t>
    </dgm:pt>
    <dgm:pt modelId="{74416FB2-68C4-48BB-85CD-EC5BD5997819}" type="parTrans" cxnId="{488B0790-FC7B-4599-9833-23946257A29E}">
      <dgm:prSet/>
      <dgm:spPr/>
      <dgm:t>
        <a:bodyPr/>
        <a:lstStyle/>
        <a:p>
          <a:endParaRPr lang="sk-SK"/>
        </a:p>
      </dgm:t>
    </dgm:pt>
    <dgm:pt modelId="{019C4DC9-D3CF-4C7D-9A41-BA66F1D02193}" type="sibTrans" cxnId="{488B0790-FC7B-4599-9833-23946257A29E}">
      <dgm:prSet/>
      <dgm:spPr/>
      <dgm:t>
        <a:bodyPr/>
        <a:lstStyle/>
        <a:p>
          <a:endParaRPr lang="sk-SK"/>
        </a:p>
      </dgm:t>
    </dgm:pt>
    <dgm:pt modelId="{321383B8-44E7-4A1A-AF7C-7FA5AF862A99}">
      <dgm:prSet phldrT="[Text]" custT="1"/>
      <dgm:spPr/>
      <dgm:t>
        <a:bodyPr/>
        <a:lstStyle/>
        <a:p>
          <a:r>
            <a:rPr lang="sk-SK" sz="3200" dirty="0" smtClean="0"/>
            <a:t>Rozhodnutie zamestnávateľa o vstupe do DSV </a:t>
          </a:r>
          <a:endParaRPr lang="sk-SK" sz="3200" dirty="0"/>
        </a:p>
      </dgm:t>
    </dgm:pt>
    <dgm:pt modelId="{B14773CC-22D0-46DD-8E53-2D8DBE92C06F}" type="sibTrans" cxnId="{BE410BF9-2195-4E98-85B1-6BD9CB991273}">
      <dgm:prSet/>
      <dgm:spPr/>
      <dgm:t>
        <a:bodyPr/>
        <a:lstStyle/>
        <a:p>
          <a:endParaRPr lang="sk-SK"/>
        </a:p>
      </dgm:t>
    </dgm:pt>
    <dgm:pt modelId="{D4CAC817-7967-4161-985E-C1C06BABA143}" type="parTrans" cxnId="{BE410BF9-2195-4E98-85B1-6BD9CB991273}">
      <dgm:prSet/>
      <dgm:spPr/>
      <dgm:t>
        <a:bodyPr/>
        <a:lstStyle/>
        <a:p>
          <a:endParaRPr lang="sk-SK"/>
        </a:p>
      </dgm:t>
    </dgm:pt>
    <dgm:pt modelId="{39E2E5F2-DE4D-4F06-91C2-D9DBA1BC5EA1}" type="pres">
      <dgm:prSet presAssocID="{DEEDC5ED-1899-411C-A495-A9890180576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83D772CB-4ABA-472D-BACF-3870D33E3A86}" type="pres">
      <dgm:prSet presAssocID="{0BE68E25-2E8C-412C-9ED8-747971B00B79}" presName="boxAndChildren" presStyleCnt="0"/>
      <dgm:spPr/>
    </dgm:pt>
    <dgm:pt modelId="{569B1BF5-82FE-4136-9435-29B92AEA3578}" type="pres">
      <dgm:prSet presAssocID="{0BE68E25-2E8C-412C-9ED8-747971B00B79}" presName="parentTextBox" presStyleLbl="node1" presStyleIdx="0" presStyleCnt="3"/>
      <dgm:spPr/>
      <dgm:t>
        <a:bodyPr/>
        <a:lstStyle/>
        <a:p>
          <a:endParaRPr lang="sk-SK"/>
        </a:p>
      </dgm:t>
    </dgm:pt>
    <dgm:pt modelId="{46BF1A59-0F9D-42D6-A9AB-89C586C4C659}" type="pres">
      <dgm:prSet presAssocID="{0BE68E25-2E8C-412C-9ED8-747971B00B79}" presName="entireBox" presStyleLbl="node1" presStyleIdx="0" presStyleCnt="3"/>
      <dgm:spPr/>
      <dgm:t>
        <a:bodyPr/>
        <a:lstStyle/>
        <a:p>
          <a:endParaRPr lang="sk-SK"/>
        </a:p>
      </dgm:t>
    </dgm:pt>
    <dgm:pt modelId="{B75CF30D-917F-41ED-9041-9F107C58371E}" type="pres">
      <dgm:prSet presAssocID="{0BE68E25-2E8C-412C-9ED8-747971B00B79}" presName="descendantBox" presStyleCnt="0"/>
      <dgm:spPr/>
    </dgm:pt>
    <dgm:pt modelId="{76B514FB-7D37-45E3-975D-46DD5B036388}" type="pres">
      <dgm:prSet presAssocID="{06BE2AE5-0668-4949-98F6-E5A7AF23A5A2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FEF09F7-94E4-4BC5-AA30-3E1110315964}" type="pres">
      <dgm:prSet presAssocID="{79F9ADED-901A-4283-9BF3-B3EB54DF9488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0F3A527F-9097-4CC8-9B81-240F0B3ED08F}" type="pres">
      <dgm:prSet presAssocID="{B14773CC-22D0-46DD-8E53-2D8DBE92C06F}" presName="sp" presStyleCnt="0"/>
      <dgm:spPr/>
    </dgm:pt>
    <dgm:pt modelId="{0ACC4ED0-F4F2-4BC4-8F87-AE24E8B68ED6}" type="pres">
      <dgm:prSet presAssocID="{321383B8-44E7-4A1A-AF7C-7FA5AF862A99}" presName="arrowAndChildren" presStyleCnt="0"/>
      <dgm:spPr/>
    </dgm:pt>
    <dgm:pt modelId="{1B7BDA55-4A17-4F36-8FDA-3966AB58E34F}" type="pres">
      <dgm:prSet presAssocID="{321383B8-44E7-4A1A-AF7C-7FA5AF862A99}" presName="parentTextArrow" presStyleLbl="node1" presStyleIdx="0" presStyleCnt="3"/>
      <dgm:spPr/>
      <dgm:t>
        <a:bodyPr/>
        <a:lstStyle/>
        <a:p>
          <a:endParaRPr lang="sk-SK"/>
        </a:p>
      </dgm:t>
    </dgm:pt>
    <dgm:pt modelId="{F99648FD-D51B-4485-B9A7-A3C5DC928E78}" type="pres">
      <dgm:prSet presAssocID="{321383B8-44E7-4A1A-AF7C-7FA5AF862A99}" presName="arrow" presStyleLbl="node1" presStyleIdx="1" presStyleCnt="3"/>
      <dgm:spPr/>
      <dgm:t>
        <a:bodyPr/>
        <a:lstStyle/>
        <a:p>
          <a:endParaRPr lang="sk-SK"/>
        </a:p>
      </dgm:t>
    </dgm:pt>
    <dgm:pt modelId="{CC4C2CCE-CFD3-4F55-921B-90FD81679E0B}" type="pres">
      <dgm:prSet presAssocID="{321383B8-44E7-4A1A-AF7C-7FA5AF862A99}" presName="descendantArrow" presStyleCnt="0"/>
      <dgm:spPr/>
    </dgm:pt>
    <dgm:pt modelId="{34047D7C-2E4F-49C2-94CE-4B9EF9A32EA5}" type="pres">
      <dgm:prSet presAssocID="{7C47B129-B474-4D8B-A236-ABBA697708C4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4F0E8D9-71D0-467D-99AF-53A3B433DD42}" type="pres">
      <dgm:prSet presAssocID="{509AE903-E069-4648-BCDE-197E4E47FFEC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A4C28953-5E05-4E59-93AC-AD70C54E90E6}" type="pres">
      <dgm:prSet presAssocID="{A6BBB040-84CB-4C60-836F-54A61D672D5E}" presName="sp" presStyleCnt="0"/>
      <dgm:spPr/>
    </dgm:pt>
    <dgm:pt modelId="{4CB954B5-3830-4D9E-8E3C-3A4B1EF1D712}" type="pres">
      <dgm:prSet presAssocID="{818BE064-C68C-42BA-A099-0293369B1A4B}" presName="arrowAndChildren" presStyleCnt="0"/>
      <dgm:spPr/>
    </dgm:pt>
    <dgm:pt modelId="{A88483DA-3EE4-4FF6-9807-CA9DFE78AC34}" type="pres">
      <dgm:prSet presAssocID="{818BE064-C68C-42BA-A099-0293369B1A4B}" presName="parentTextArrow" presStyleLbl="node1" presStyleIdx="1" presStyleCnt="3"/>
      <dgm:spPr/>
      <dgm:t>
        <a:bodyPr/>
        <a:lstStyle/>
        <a:p>
          <a:endParaRPr lang="sk-SK"/>
        </a:p>
      </dgm:t>
    </dgm:pt>
    <dgm:pt modelId="{AC67DDE1-AF28-41DE-8042-C5F1BF9A9702}" type="pres">
      <dgm:prSet presAssocID="{818BE064-C68C-42BA-A099-0293369B1A4B}" presName="arrow" presStyleLbl="node1" presStyleIdx="2" presStyleCnt="3" custLinFactNeighborX="3636" custLinFactNeighborY="-46"/>
      <dgm:spPr/>
      <dgm:t>
        <a:bodyPr/>
        <a:lstStyle/>
        <a:p>
          <a:endParaRPr lang="sk-SK"/>
        </a:p>
      </dgm:t>
    </dgm:pt>
    <dgm:pt modelId="{72241E6A-A5C5-47D3-AE93-5FAF0617FEC8}" type="pres">
      <dgm:prSet presAssocID="{818BE064-C68C-42BA-A099-0293369B1A4B}" presName="descendantArrow" presStyleCnt="0"/>
      <dgm:spPr/>
    </dgm:pt>
    <dgm:pt modelId="{7069A86F-34F6-46D0-9076-02B88F42F872}" type="pres">
      <dgm:prSet presAssocID="{E2EAEE60-8BFF-4444-B229-9837A936F028}" presName="childTextArrow" presStyleLbl="fgAccFollowNode1" presStyleIdx="4" presStyleCnt="6" custLinFactNeighborX="-601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F29609A-3A95-4B9A-AB58-3113EE65D3CE}" type="pres">
      <dgm:prSet presAssocID="{0B7D4C64-7376-4953-ABB7-B9D6297B610C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A76F9EB0-6C07-4CED-882B-260BE633E861}" type="presOf" srcId="{0BE68E25-2E8C-412C-9ED8-747971B00B79}" destId="{46BF1A59-0F9D-42D6-A9AB-89C586C4C659}" srcOrd="1" destOrd="0" presId="urn:microsoft.com/office/officeart/2005/8/layout/process4"/>
    <dgm:cxn modelId="{F2F1765E-42DC-4D9B-9211-7E7D0983774F}" type="presOf" srcId="{321383B8-44E7-4A1A-AF7C-7FA5AF862A99}" destId="{F99648FD-D51B-4485-B9A7-A3C5DC928E78}" srcOrd="1" destOrd="0" presId="urn:microsoft.com/office/officeart/2005/8/layout/process4"/>
    <dgm:cxn modelId="{D588F8F1-5068-4501-B1C2-DBF6B17B1EAB}" type="presOf" srcId="{7C47B129-B474-4D8B-A236-ABBA697708C4}" destId="{34047D7C-2E4F-49C2-94CE-4B9EF9A32EA5}" srcOrd="0" destOrd="0" presId="urn:microsoft.com/office/officeart/2005/8/layout/process4"/>
    <dgm:cxn modelId="{9FC90EF3-9764-473A-9905-B697A91AD268}" type="presOf" srcId="{06BE2AE5-0668-4949-98F6-E5A7AF23A5A2}" destId="{76B514FB-7D37-45E3-975D-46DD5B036388}" srcOrd="0" destOrd="0" presId="urn:microsoft.com/office/officeart/2005/8/layout/process4"/>
    <dgm:cxn modelId="{0939487D-39B3-4241-8FF4-57FE885D3A9C}" type="presOf" srcId="{DEEDC5ED-1899-411C-A495-A9890180576F}" destId="{39E2E5F2-DE4D-4F06-91C2-D9DBA1BC5EA1}" srcOrd="0" destOrd="0" presId="urn:microsoft.com/office/officeart/2005/8/layout/process4"/>
    <dgm:cxn modelId="{6E96D821-2FE4-46FE-A4C7-6C637ADD1054}" type="presOf" srcId="{E2EAEE60-8BFF-4444-B229-9837A936F028}" destId="{7069A86F-34F6-46D0-9076-02B88F42F872}" srcOrd="0" destOrd="0" presId="urn:microsoft.com/office/officeart/2005/8/layout/process4"/>
    <dgm:cxn modelId="{CF413660-CF10-4055-9CB7-206B062EA25D}" type="presOf" srcId="{818BE064-C68C-42BA-A099-0293369B1A4B}" destId="{A88483DA-3EE4-4FF6-9807-CA9DFE78AC34}" srcOrd="0" destOrd="0" presId="urn:microsoft.com/office/officeart/2005/8/layout/process4"/>
    <dgm:cxn modelId="{615EBFC2-A1D2-4635-B513-6EDD9952FD15}" type="presOf" srcId="{509AE903-E069-4648-BCDE-197E4E47FFEC}" destId="{F4F0E8D9-71D0-467D-99AF-53A3B433DD42}" srcOrd="0" destOrd="0" presId="urn:microsoft.com/office/officeart/2005/8/layout/process4"/>
    <dgm:cxn modelId="{74D37E88-9C3B-405F-B00D-69FB98FE1ACE}" srcId="{321383B8-44E7-4A1A-AF7C-7FA5AF862A99}" destId="{7C47B129-B474-4D8B-A236-ABBA697708C4}" srcOrd="0" destOrd="0" parTransId="{E9752D86-9FF2-41CD-ADEB-0BDC4EDAF6F6}" sibTransId="{87044307-6742-4C8C-9099-6F33C27DF9EE}"/>
    <dgm:cxn modelId="{0A12B6AD-E1D2-40AE-AFB1-6659E3836753}" srcId="{321383B8-44E7-4A1A-AF7C-7FA5AF862A99}" destId="{509AE903-E069-4648-BCDE-197E4E47FFEC}" srcOrd="1" destOrd="0" parTransId="{4C267861-E72F-423A-B2A5-D26AF49132EE}" sibTransId="{ACEEEE5E-DBEE-4041-A216-FD039AAA4D80}"/>
    <dgm:cxn modelId="{1308CE22-CA2D-4E12-A730-784DDBAA6C1A}" type="presOf" srcId="{818BE064-C68C-42BA-A099-0293369B1A4B}" destId="{AC67DDE1-AF28-41DE-8042-C5F1BF9A9702}" srcOrd="1" destOrd="0" presId="urn:microsoft.com/office/officeart/2005/8/layout/process4"/>
    <dgm:cxn modelId="{314EE14F-73C4-4039-9620-D61E430FE385}" type="presOf" srcId="{321383B8-44E7-4A1A-AF7C-7FA5AF862A99}" destId="{1B7BDA55-4A17-4F36-8FDA-3966AB58E34F}" srcOrd="0" destOrd="0" presId="urn:microsoft.com/office/officeart/2005/8/layout/process4"/>
    <dgm:cxn modelId="{488B0790-FC7B-4599-9833-23946257A29E}" srcId="{0BE68E25-2E8C-412C-9ED8-747971B00B79}" destId="{79F9ADED-901A-4283-9BF3-B3EB54DF9488}" srcOrd="1" destOrd="0" parTransId="{74416FB2-68C4-48BB-85CD-EC5BD5997819}" sibTransId="{019C4DC9-D3CF-4C7D-9A41-BA66F1D02193}"/>
    <dgm:cxn modelId="{B624CFCC-E400-4213-809D-DCBB579198B9}" srcId="{0BE68E25-2E8C-412C-9ED8-747971B00B79}" destId="{06BE2AE5-0668-4949-98F6-E5A7AF23A5A2}" srcOrd="0" destOrd="0" parTransId="{4F1F6052-5E8F-4847-A8F5-3AF93356B0B7}" sibTransId="{B6697796-719E-4235-A4A2-F0BF0D7C2038}"/>
    <dgm:cxn modelId="{4CF6AE83-3F04-4696-BD76-D13FCB940A8C}" srcId="{DEEDC5ED-1899-411C-A495-A9890180576F}" destId="{0BE68E25-2E8C-412C-9ED8-747971B00B79}" srcOrd="2" destOrd="0" parTransId="{4157665F-819F-4880-AC5A-611FB4EDF6D8}" sibTransId="{C3E073AF-A6CC-4F81-BE3A-1C4E9F155E04}"/>
    <dgm:cxn modelId="{34BB766B-6D93-4807-BD64-EF487DE3C2F8}" type="presOf" srcId="{0B7D4C64-7376-4953-ABB7-B9D6297B610C}" destId="{6F29609A-3A95-4B9A-AB58-3113EE65D3CE}" srcOrd="0" destOrd="0" presId="urn:microsoft.com/office/officeart/2005/8/layout/process4"/>
    <dgm:cxn modelId="{D098C514-3376-4F8D-8615-4BED487A69B4}" srcId="{818BE064-C68C-42BA-A099-0293369B1A4B}" destId="{0B7D4C64-7376-4953-ABB7-B9D6297B610C}" srcOrd="1" destOrd="0" parTransId="{BFF154BD-0D88-45E8-AC1F-8FEEDBE7946C}" sibTransId="{A7938CDB-8583-49BB-BE45-A30250694254}"/>
    <dgm:cxn modelId="{46EF34D5-D5C1-496C-A857-DF049AC44CAE}" type="presOf" srcId="{0BE68E25-2E8C-412C-9ED8-747971B00B79}" destId="{569B1BF5-82FE-4136-9435-29B92AEA3578}" srcOrd="0" destOrd="0" presId="urn:microsoft.com/office/officeart/2005/8/layout/process4"/>
    <dgm:cxn modelId="{E4E23F88-AC8D-4053-B7E6-A53BA603A03A}" srcId="{818BE064-C68C-42BA-A099-0293369B1A4B}" destId="{E2EAEE60-8BFF-4444-B229-9837A936F028}" srcOrd="0" destOrd="0" parTransId="{3C5D188C-70E5-412F-98C8-C4F5F834DFC9}" sibTransId="{F2F8E87A-182B-44EE-A140-4EFDC62CB668}"/>
    <dgm:cxn modelId="{0D8BE079-B545-41EE-BA0F-E4F72F01DE89}" type="presOf" srcId="{79F9ADED-901A-4283-9BF3-B3EB54DF9488}" destId="{1FEF09F7-94E4-4BC5-AA30-3E1110315964}" srcOrd="0" destOrd="0" presId="urn:microsoft.com/office/officeart/2005/8/layout/process4"/>
    <dgm:cxn modelId="{15CB2C83-DF29-4EF8-836B-649D95B2690D}" srcId="{DEEDC5ED-1899-411C-A495-A9890180576F}" destId="{818BE064-C68C-42BA-A099-0293369B1A4B}" srcOrd="0" destOrd="0" parTransId="{A83F1517-D3E6-42AD-A824-FA133D1F614B}" sibTransId="{A6BBB040-84CB-4C60-836F-54A61D672D5E}"/>
    <dgm:cxn modelId="{BE410BF9-2195-4E98-85B1-6BD9CB991273}" srcId="{DEEDC5ED-1899-411C-A495-A9890180576F}" destId="{321383B8-44E7-4A1A-AF7C-7FA5AF862A99}" srcOrd="1" destOrd="0" parTransId="{D4CAC817-7967-4161-985E-C1C06BABA143}" sibTransId="{B14773CC-22D0-46DD-8E53-2D8DBE92C06F}"/>
    <dgm:cxn modelId="{831455D8-1DFE-497F-B628-85CE799A154D}" type="presParOf" srcId="{39E2E5F2-DE4D-4F06-91C2-D9DBA1BC5EA1}" destId="{83D772CB-4ABA-472D-BACF-3870D33E3A86}" srcOrd="0" destOrd="0" presId="urn:microsoft.com/office/officeart/2005/8/layout/process4"/>
    <dgm:cxn modelId="{997D8123-0449-47D4-B860-C7213DD8E1E7}" type="presParOf" srcId="{83D772CB-4ABA-472D-BACF-3870D33E3A86}" destId="{569B1BF5-82FE-4136-9435-29B92AEA3578}" srcOrd="0" destOrd="0" presId="urn:microsoft.com/office/officeart/2005/8/layout/process4"/>
    <dgm:cxn modelId="{8BCFF3EA-A4A5-4443-871C-72B95409C618}" type="presParOf" srcId="{83D772CB-4ABA-472D-BACF-3870D33E3A86}" destId="{46BF1A59-0F9D-42D6-A9AB-89C586C4C659}" srcOrd="1" destOrd="0" presId="urn:microsoft.com/office/officeart/2005/8/layout/process4"/>
    <dgm:cxn modelId="{AC7DB35A-37EE-403E-934D-37CD0049FA56}" type="presParOf" srcId="{83D772CB-4ABA-472D-BACF-3870D33E3A86}" destId="{B75CF30D-917F-41ED-9041-9F107C58371E}" srcOrd="2" destOrd="0" presId="urn:microsoft.com/office/officeart/2005/8/layout/process4"/>
    <dgm:cxn modelId="{F4D3FF9E-6FF9-455D-A685-CEDE5BE460B5}" type="presParOf" srcId="{B75CF30D-917F-41ED-9041-9F107C58371E}" destId="{76B514FB-7D37-45E3-975D-46DD5B036388}" srcOrd="0" destOrd="0" presId="urn:microsoft.com/office/officeart/2005/8/layout/process4"/>
    <dgm:cxn modelId="{6D414970-550D-46CC-A341-D0B17AF53BA4}" type="presParOf" srcId="{B75CF30D-917F-41ED-9041-9F107C58371E}" destId="{1FEF09F7-94E4-4BC5-AA30-3E1110315964}" srcOrd="1" destOrd="0" presId="urn:microsoft.com/office/officeart/2005/8/layout/process4"/>
    <dgm:cxn modelId="{F8C501CC-CBD2-408F-993A-DB1CC0EF005F}" type="presParOf" srcId="{39E2E5F2-DE4D-4F06-91C2-D9DBA1BC5EA1}" destId="{0F3A527F-9097-4CC8-9B81-240F0B3ED08F}" srcOrd="1" destOrd="0" presId="urn:microsoft.com/office/officeart/2005/8/layout/process4"/>
    <dgm:cxn modelId="{E3ADF798-2DAA-4770-92D0-4CA88E94F239}" type="presParOf" srcId="{39E2E5F2-DE4D-4F06-91C2-D9DBA1BC5EA1}" destId="{0ACC4ED0-F4F2-4BC4-8F87-AE24E8B68ED6}" srcOrd="2" destOrd="0" presId="urn:microsoft.com/office/officeart/2005/8/layout/process4"/>
    <dgm:cxn modelId="{A8A27988-CC76-4255-B0CC-B6D79744B470}" type="presParOf" srcId="{0ACC4ED0-F4F2-4BC4-8F87-AE24E8B68ED6}" destId="{1B7BDA55-4A17-4F36-8FDA-3966AB58E34F}" srcOrd="0" destOrd="0" presId="urn:microsoft.com/office/officeart/2005/8/layout/process4"/>
    <dgm:cxn modelId="{8083265A-9D83-4698-AD26-2C5439DC5DB3}" type="presParOf" srcId="{0ACC4ED0-F4F2-4BC4-8F87-AE24E8B68ED6}" destId="{F99648FD-D51B-4485-B9A7-A3C5DC928E78}" srcOrd="1" destOrd="0" presId="urn:microsoft.com/office/officeart/2005/8/layout/process4"/>
    <dgm:cxn modelId="{A1AD6CA5-D736-48B2-B21E-3290DF03662E}" type="presParOf" srcId="{0ACC4ED0-F4F2-4BC4-8F87-AE24E8B68ED6}" destId="{CC4C2CCE-CFD3-4F55-921B-90FD81679E0B}" srcOrd="2" destOrd="0" presId="urn:microsoft.com/office/officeart/2005/8/layout/process4"/>
    <dgm:cxn modelId="{018A21BB-B30A-40F2-B468-C2912E9A7E1F}" type="presParOf" srcId="{CC4C2CCE-CFD3-4F55-921B-90FD81679E0B}" destId="{34047D7C-2E4F-49C2-94CE-4B9EF9A32EA5}" srcOrd="0" destOrd="0" presId="urn:microsoft.com/office/officeart/2005/8/layout/process4"/>
    <dgm:cxn modelId="{EEBBC78E-4F6A-4294-B1BF-4B12A4242434}" type="presParOf" srcId="{CC4C2CCE-CFD3-4F55-921B-90FD81679E0B}" destId="{F4F0E8D9-71D0-467D-99AF-53A3B433DD42}" srcOrd="1" destOrd="0" presId="urn:microsoft.com/office/officeart/2005/8/layout/process4"/>
    <dgm:cxn modelId="{113E0DED-B66B-435A-BC99-CF012E4A7485}" type="presParOf" srcId="{39E2E5F2-DE4D-4F06-91C2-D9DBA1BC5EA1}" destId="{A4C28953-5E05-4E59-93AC-AD70C54E90E6}" srcOrd="3" destOrd="0" presId="urn:microsoft.com/office/officeart/2005/8/layout/process4"/>
    <dgm:cxn modelId="{88FE7446-5CFE-4541-B684-833E01B8F2D5}" type="presParOf" srcId="{39E2E5F2-DE4D-4F06-91C2-D9DBA1BC5EA1}" destId="{4CB954B5-3830-4D9E-8E3C-3A4B1EF1D712}" srcOrd="4" destOrd="0" presId="urn:microsoft.com/office/officeart/2005/8/layout/process4"/>
    <dgm:cxn modelId="{9F9021AE-2A0B-4302-8437-1464EAAD1962}" type="presParOf" srcId="{4CB954B5-3830-4D9E-8E3C-3A4B1EF1D712}" destId="{A88483DA-3EE4-4FF6-9807-CA9DFE78AC34}" srcOrd="0" destOrd="0" presId="urn:microsoft.com/office/officeart/2005/8/layout/process4"/>
    <dgm:cxn modelId="{DB195328-D63A-49DE-AE5A-E7A297F327D1}" type="presParOf" srcId="{4CB954B5-3830-4D9E-8E3C-3A4B1EF1D712}" destId="{AC67DDE1-AF28-41DE-8042-C5F1BF9A9702}" srcOrd="1" destOrd="0" presId="urn:microsoft.com/office/officeart/2005/8/layout/process4"/>
    <dgm:cxn modelId="{1507310F-CCE3-43D2-B911-51E4E2C2B06D}" type="presParOf" srcId="{4CB954B5-3830-4D9E-8E3C-3A4B1EF1D712}" destId="{72241E6A-A5C5-47D3-AE93-5FAF0617FEC8}" srcOrd="2" destOrd="0" presId="urn:microsoft.com/office/officeart/2005/8/layout/process4"/>
    <dgm:cxn modelId="{0065D123-BD32-4F04-8AE4-E9A4EBCEB068}" type="presParOf" srcId="{72241E6A-A5C5-47D3-AE93-5FAF0617FEC8}" destId="{7069A86F-34F6-46D0-9076-02B88F42F872}" srcOrd="0" destOrd="0" presId="urn:microsoft.com/office/officeart/2005/8/layout/process4"/>
    <dgm:cxn modelId="{C7BAA2F0-05A2-44D0-9194-855A5740EAFD}" type="presParOf" srcId="{72241E6A-A5C5-47D3-AE93-5FAF0617FEC8}" destId="{6F29609A-3A95-4B9A-AB58-3113EE65D3CE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EEDC5ED-1899-411C-A495-A9890180576F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818BE064-C68C-42BA-A099-0293369B1A4B}">
      <dgm:prSet phldrT="[Text]" custT="1"/>
      <dgm:spPr/>
      <dgm:t>
        <a:bodyPr/>
        <a:lstStyle/>
        <a:p>
          <a:pPr algn="ctr"/>
          <a:r>
            <a:rPr lang="sk-SK" sz="3200" dirty="0" smtClean="0"/>
            <a:t>Podanie žiadosti o overenie spôsobilosti</a:t>
          </a:r>
          <a:endParaRPr lang="sk-SK" sz="3200" dirty="0"/>
        </a:p>
      </dgm:t>
    </dgm:pt>
    <dgm:pt modelId="{A83F1517-D3E6-42AD-A824-FA133D1F614B}" type="parTrans" cxnId="{15CB2C83-DF29-4EF8-836B-649D95B2690D}">
      <dgm:prSet/>
      <dgm:spPr/>
      <dgm:t>
        <a:bodyPr/>
        <a:lstStyle/>
        <a:p>
          <a:endParaRPr lang="sk-SK"/>
        </a:p>
      </dgm:t>
    </dgm:pt>
    <dgm:pt modelId="{A6BBB040-84CB-4C60-836F-54A61D672D5E}" type="sibTrans" cxnId="{15CB2C83-DF29-4EF8-836B-649D95B2690D}">
      <dgm:prSet/>
      <dgm:spPr/>
      <dgm:t>
        <a:bodyPr/>
        <a:lstStyle/>
        <a:p>
          <a:endParaRPr lang="sk-SK"/>
        </a:p>
      </dgm:t>
    </dgm:pt>
    <dgm:pt modelId="{E2EAEE60-8BFF-4444-B229-9837A936F028}">
      <dgm:prSet phldrT="[Text]"/>
      <dgm:spPr/>
      <dgm:t>
        <a:bodyPr/>
        <a:lstStyle/>
        <a:p>
          <a:r>
            <a:rPr lang="sk-SK" dirty="0" smtClean="0"/>
            <a:t>10.04.2015</a:t>
          </a:r>
          <a:endParaRPr lang="sk-SK" dirty="0"/>
        </a:p>
      </dgm:t>
    </dgm:pt>
    <dgm:pt modelId="{3C5D188C-70E5-412F-98C8-C4F5F834DFC9}" type="parTrans" cxnId="{E4E23F88-AC8D-4053-B7E6-A53BA603A03A}">
      <dgm:prSet/>
      <dgm:spPr/>
      <dgm:t>
        <a:bodyPr/>
        <a:lstStyle/>
        <a:p>
          <a:endParaRPr lang="sk-SK"/>
        </a:p>
      </dgm:t>
    </dgm:pt>
    <dgm:pt modelId="{F2F8E87A-182B-44EE-A140-4EFDC62CB668}" type="sibTrans" cxnId="{E4E23F88-AC8D-4053-B7E6-A53BA603A03A}">
      <dgm:prSet/>
      <dgm:spPr/>
      <dgm:t>
        <a:bodyPr/>
        <a:lstStyle/>
        <a:p>
          <a:endParaRPr lang="sk-SK"/>
        </a:p>
      </dgm:t>
    </dgm:pt>
    <dgm:pt modelId="{0B7D4C64-7376-4953-ABB7-B9D6297B610C}">
      <dgm:prSet phldrT="[Text]"/>
      <dgm:spPr/>
      <dgm:t>
        <a:bodyPr/>
        <a:lstStyle/>
        <a:p>
          <a:r>
            <a:rPr lang="sk-SK" dirty="0" smtClean="0"/>
            <a:t>30.09.2015</a:t>
          </a:r>
          <a:endParaRPr lang="sk-SK" dirty="0"/>
        </a:p>
      </dgm:t>
    </dgm:pt>
    <dgm:pt modelId="{BFF154BD-0D88-45E8-AC1F-8FEEDBE7946C}" type="parTrans" cxnId="{D098C514-3376-4F8D-8615-4BED487A69B4}">
      <dgm:prSet/>
      <dgm:spPr/>
      <dgm:t>
        <a:bodyPr/>
        <a:lstStyle/>
        <a:p>
          <a:endParaRPr lang="sk-SK"/>
        </a:p>
      </dgm:t>
    </dgm:pt>
    <dgm:pt modelId="{A7938CDB-8583-49BB-BE45-A30250694254}" type="sibTrans" cxnId="{D098C514-3376-4F8D-8615-4BED487A69B4}">
      <dgm:prSet/>
      <dgm:spPr/>
      <dgm:t>
        <a:bodyPr/>
        <a:lstStyle/>
        <a:p>
          <a:endParaRPr lang="sk-SK"/>
        </a:p>
      </dgm:t>
    </dgm:pt>
    <dgm:pt modelId="{7C47B129-B474-4D8B-A236-ABBA697708C4}">
      <dgm:prSet phldrT="[Text]"/>
      <dgm:spPr/>
      <dgm:t>
        <a:bodyPr/>
        <a:lstStyle/>
        <a:p>
          <a:r>
            <a:rPr lang="sk-SK" dirty="0" smtClean="0"/>
            <a:t>5/2015</a:t>
          </a:r>
          <a:endParaRPr lang="sk-SK" dirty="0"/>
        </a:p>
      </dgm:t>
    </dgm:pt>
    <dgm:pt modelId="{E9752D86-9FF2-41CD-ADEB-0BDC4EDAF6F6}" type="parTrans" cxnId="{74D37E88-9C3B-405F-B00D-69FB98FE1ACE}">
      <dgm:prSet/>
      <dgm:spPr/>
      <dgm:t>
        <a:bodyPr/>
        <a:lstStyle/>
        <a:p>
          <a:endParaRPr lang="sk-SK"/>
        </a:p>
      </dgm:t>
    </dgm:pt>
    <dgm:pt modelId="{87044307-6742-4C8C-9099-6F33C27DF9EE}" type="sibTrans" cxnId="{74D37E88-9C3B-405F-B00D-69FB98FE1ACE}">
      <dgm:prSet/>
      <dgm:spPr/>
      <dgm:t>
        <a:bodyPr/>
        <a:lstStyle/>
        <a:p>
          <a:endParaRPr lang="sk-SK"/>
        </a:p>
      </dgm:t>
    </dgm:pt>
    <dgm:pt modelId="{509AE903-E069-4648-BCDE-197E4E47FFEC}">
      <dgm:prSet phldrT="[Text]"/>
      <dgm:spPr/>
      <dgm:t>
        <a:bodyPr/>
        <a:lstStyle/>
        <a:p>
          <a:r>
            <a:rPr lang="sk-SK" dirty="0" smtClean="0"/>
            <a:t>30.11.2015</a:t>
          </a:r>
          <a:endParaRPr lang="sk-SK" dirty="0"/>
        </a:p>
      </dgm:t>
    </dgm:pt>
    <dgm:pt modelId="{4C267861-E72F-423A-B2A5-D26AF49132EE}" type="parTrans" cxnId="{0A12B6AD-E1D2-40AE-AFB1-6659E3836753}">
      <dgm:prSet/>
      <dgm:spPr/>
      <dgm:t>
        <a:bodyPr/>
        <a:lstStyle/>
        <a:p>
          <a:endParaRPr lang="sk-SK"/>
        </a:p>
      </dgm:t>
    </dgm:pt>
    <dgm:pt modelId="{ACEEEE5E-DBEE-4041-A216-FD039AAA4D80}" type="sibTrans" cxnId="{0A12B6AD-E1D2-40AE-AFB1-6659E3836753}">
      <dgm:prSet/>
      <dgm:spPr/>
      <dgm:t>
        <a:bodyPr/>
        <a:lstStyle/>
        <a:p>
          <a:endParaRPr lang="sk-SK"/>
        </a:p>
      </dgm:t>
    </dgm:pt>
    <dgm:pt modelId="{0BE68E25-2E8C-412C-9ED8-747971B00B79}">
      <dgm:prSet phldrT="[Text]" custT="1"/>
      <dgm:spPr/>
      <dgm:t>
        <a:bodyPr/>
        <a:lstStyle/>
        <a:p>
          <a:r>
            <a:rPr lang="sk-SK" sz="3200" dirty="0" smtClean="0"/>
            <a:t>Uzatvorenie zmluvy o DSV s SOŠ</a:t>
          </a:r>
          <a:endParaRPr lang="sk-SK" sz="3200" dirty="0"/>
        </a:p>
      </dgm:t>
    </dgm:pt>
    <dgm:pt modelId="{4157665F-819F-4880-AC5A-611FB4EDF6D8}" type="parTrans" cxnId="{4CF6AE83-3F04-4696-BD76-D13FCB940A8C}">
      <dgm:prSet/>
      <dgm:spPr/>
      <dgm:t>
        <a:bodyPr/>
        <a:lstStyle/>
        <a:p>
          <a:endParaRPr lang="sk-SK"/>
        </a:p>
      </dgm:t>
    </dgm:pt>
    <dgm:pt modelId="{C3E073AF-A6CC-4F81-BE3A-1C4E9F155E04}" type="sibTrans" cxnId="{4CF6AE83-3F04-4696-BD76-D13FCB940A8C}">
      <dgm:prSet/>
      <dgm:spPr/>
      <dgm:t>
        <a:bodyPr/>
        <a:lstStyle/>
        <a:p>
          <a:endParaRPr lang="sk-SK"/>
        </a:p>
      </dgm:t>
    </dgm:pt>
    <dgm:pt modelId="{06BE2AE5-0668-4949-98F6-E5A7AF23A5A2}">
      <dgm:prSet phldrT="[Text]"/>
      <dgm:spPr/>
      <dgm:t>
        <a:bodyPr/>
        <a:lstStyle/>
        <a:p>
          <a:r>
            <a:rPr lang="sk-SK" dirty="0" smtClean="0"/>
            <a:t>5/2015</a:t>
          </a:r>
          <a:endParaRPr lang="sk-SK" dirty="0"/>
        </a:p>
      </dgm:t>
    </dgm:pt>
    <dgm:pt modelId="{4F1F6052-5E8F-4847-A8F5-3AF93356B0B7}" type="parTrans" cxnId="{B624CFCC-E400-4213-809D-DCBB579198B9}">
      <dgm:prSet/>
      <dgm:spPr/>
      <dgm:t>
        <a:bodyPr/>
        <a:lstStyle/>
        <a:p>
          <a:endParaRPr lang="sk-SK"/>
        </a:p>
      </dgm:t>
    </dgm:pt>
    <dgm:pt modelId="{B6697796-719E-4235-A4A2-F0BF0D7C2038}" type="sibTrans" cxnId="{B624CFCC-E400-4213-809D-DCBB579198B9}">
      <dgm:prSet/>
      <dgm:spPr/>
      <dgm:t>
        <a:bodyPr/>
        <a:lstStyle/>
        <a:p>
          <a:endParaRPr lang="sk-SK"/>
        </a:p>
      </dgm:t>
    </dgm:pt>
    <dgm:pt modelId="{79F9ADED-901A-4283-9BF3-B3EB54DF9488}">
      <dgm:prSet phldrT="[Text]"/>
      <dgm:spPr/>
      <dgm:t>
        <a:bodyPr/>
        <a:lstStyle/>
        <a:p>
          <a:r>
            <a:rPr lang="sk-SK" dirty="0" smtClean="0"/>
            <a:t>12/2015 – 2/2016</a:t>
          </a:r>
          <a:endParaRPr lang="sk-SK" dirty="0"/>
        </a:p>
      </dgm:t>
    </dgm:pt>
    <dgm:pt modelId="{74416FB2-68C4-48BB-85CD-EC5BD5997819}" type="parTrans" cxnId="{488B0790-FC7B-4599-9833-23946257A29E}">
      <dgm:prSet/>
      <dgm:spPr/>
      <dgm:t>
        <a:bodyPr/>
        <a:lstStyle/>
        <a:p>
          <a:endParaRPr lang="sk-SK"/>
        </a:p>
      </dgm:t>
    </dgm:pt>
    <dgm:pt modelId="{019C4DC9-D3CF-4C7D-9A41-BA66F1D02193}" type="sibTrans" cxnId="{488B0790-FC7B-4599-9833-23946257A29E}">
      <dgm:prSet/>
      <dgm:spPr/>
      <dgm:t>
        <a:bodyPr/>
        <a:lstStyle/>
        <a:p>
          <a:endParaRPr lang="sk-SK"/>
        </a:p>
      </dgm:t>
    </dgm:pt>
    <dgm:pt modelId="{321383B8-44E7-4A1A-AF7C-7FA5AF862A99}">
      <dgm:prSet phldrT="[Text]" custT="1"/>
      <dgm:spPr/>
      <dgm:t>
        <a:bodyPr/>
        <a:lstStyle/>
        <a:p>
          <a:r>
            <a:rPr lang="sk-SK" sz="3200" dirty="0" smtClean="0"/>
            <a:t>Vydanie osvedčenia o overení spôsobilosti</a:t>
          </a:r>
          <a:endParaRPr lang="sk-SK" sz="3200" dirty="0"/>
        </a:p>
      </dgm:t>
    </dgm:pt>
    <dgm:pt modelId="{B14773CC-22D0-46DD-8E53-2D8DBE92C06F}" type="sibTrans" cxnId="{BE410BF9-2195-4E98-85B1-6BD9CB991273}">
      <dgm:prSet/>
      <dgm:spPr/>
      <dgm:t>
        <a:bodyPr/>
        <a:lstStyle/>
        <a:p>
          <a:endParaRPr lang="sk-SK"/>
        </a:p>
      </dgm:t>
    </dgm:pt>
    <dgm:pt modelId="{D4CAC817-7967-4161-985E-C1C06BABA143}" type="parTrans" cxnId="{BE410BF9-2195-4E98-85B1-6BD9CB991273}">
      <dgm:prSet/>
      <dgm:spPr/>
      <dgm:t>
        <a:bodyPr/>
        <a:lstStyle/>
        <a:p>
          <a:endParaRPr lang="sk-SK"/>
        </a:p>
      </dgm:t>
    </dgm:pt>
    <dgm:pt modelId="{B682917C-30A6-4F8C-845B-BF7E4EF24162}">
      <dgm:prSet/>
      <dgm:spPr/>
      <dgm:t>
        <a:bodyPr/>
        <a:lstStyle/>
        <a:p>
          <a:r>
            <a:rPr lang="sk-SK" dirty="0" smtClean="0"/>
            <a:t>Označenie pracoviská praktického vyučovania u zamestnávateľa</a:t>
          </a:r>
          <a:endParaRPr lang="sk-SK" dirty="0"/>
        </a:p>
      </dgm:t>
    </dgm:pt>
    <dgm:pt modelId="{A58842CD-048E-4199-A499-EC793EF2306A}" type="parTrans" cxnId="{D17CDBE0-F725-48AF-88F3-5AA03BBC4827}">
      <dgm:prSet/>
      <dgm:spPr/>
      <dgm:t>
        <a:bodyPr/>
        <a:lstStyle/>
        <a:p>
          <a:endParaRPr lang="sk-SK"/>
        </a:p>
      </dgm:t>
    </dgm:pt>
    <dgm:pt modelId="{4CC132AA-7B9D-4C47-AD78-D2FD5ADCD149}" type="sibTrans" cxnId="{D17CDBE0-F725-48AF-88F3-5AA03BBC4827}">
      <dgm:prSet/>
      <dgm:spPr/>
      <dgm:t>
        <a:bodyPr/>
        <a:lstStyle/>
        <a:p>
          <a:endParaRPr lang="sk-SK"/>
        </a:p>
      </dgm:t>
    </dgm:pt>
    <dgm:pt modelId="{39E2E5F2-DE4D-4F06-91C2-D9DBA1BC5EA1}" type="pres">
      <dgm:prSet presAssocID="{DEEDC5ED-1899-411C-A495-A9890180576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83D772CB-4ABA-472D-BACF-3870D33E3A86}" type="pres">
      <dgm:prSet presAssocID="{0BE68E25-2E8C-412C-9ED8-747971B00B79}" presName="boxAndChildren" presStyleCnt="0"/>
      <dgm:spPr/>
    </dgm:pt>
    <dgm:pt modelId="{569B1BF5-82FE-4136-9435-29B92AEA3578}" type="pres">
      <dgm:prSet presAssocID="{0BE68E25-2E8C-412C-9ED8-747971B00B79}" presName="parentTextBox" presStyleLbl="node1" presStyleIdx="0" presStyleCnt="4"/>
      <dgm:spPr/>
      <dgm:t>
        <a:bodyPr/>
        <a:lstStyle/>
        <a:p>
          <a:endParaRPr lang="sk-SK"/>
        </a:p>
      </dgm:t>
    </dgm:pt>
    <dgm:pt modelId="{46BF1A59-0F9D-42D6-A9AB-89C586C4C659}" type="pres">
      <dgm:prSet presAssocID="{0BE68E25-2E8C-412C-9ED8-747971B00B79}" presName="entireBox" presStyleLbl="node1" presStyleIdx="0" presStyleCnt="4"/>
      <dgm:spPr/>
      <dgm:t>
        <a:bodyPr/>
        <a:lstStyle/>
        <a:p>
          <a:endParaRPr lang="sk-SK"/>
        </a:p>
      </dgm:t>
    </dgm:pt>
    <dgm:pt modelId="{B75CF30D-917F-41ED-9041-9F107C58371E}" type="pres">
      <dgm:prSet presAssocID="{0BE68E25-2E8C-412C-9ED8-747971B00B79}" presName="descendantBox" presStyleCnt="0"/>
      <dgm:spPr/>
    </dgm:pt>
    <dgm:pt modelId="{76B514FB-7D37-45E3-975D-46DD5B036388}" type="pres">
      <dgm:prSet presAssocID="{06BE2AE5-0668-4949-98F6-E5A7AF23A5A2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FEF09F7-94E4-4BC5-AA30-3E1110315964}" type="pres">
      <dgm:prSet presAssocID="{79F9ADED-901A-4283-9BF3-B3EB54DF9488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A92A2B90-C520-444D-8DE0-AE133681633A}" type="pres">
      <dgm:prSet presAssocID="{4CC132AA-7B9D-4C47-AD78-D2FD5ADCD149}" presName="sp" presStyleCnt="0"/>
      <dgm:spPr/>
    </dgm:pt>
    <dgm:pt modelId="{294414B4-19DC-4D66-B960-1EC2F1F6C79E}" type="pres">
      <dgm:prSet presAssocID="{B682917C-30A6-4F8C-845B-BF7E4EF24162}" presName="arrowAndChildren" presStyleCnt="0"/>
      <dgm:spPr/>
    </dgm:pt>
    <dgm:pt modelId="{D2C7690C-DDF0-4FFA-BCFF-DA637E7C78CF}" type="pres">
      <dgm:prSet presAssocID="{B682917C-30A6-4F8C-845B-BF7E4EF24162}" presName="parentTextArrow" presStyleLbl="node1" presStyleIdx="1" presStyleCnt="4" custScaleY="119418"/>
      <dgm:spPr/>
      <dgm:t>
        <a:bodyPr/>
        <a:lstStyle/>
        <a:p>
          <a:endParaRPr lang="sk-SK"/>
        </a:p>
      </dgm:t>
    </dgm:pt>
    <dgm:pt modelId="{0F3A527F-9097-4CC8-9B81-240F0B3ED08F}" type="pres">
      <dgm:prSet presAssocID="{B14773CC-22D0-46DD-8E53-2D8DBE92C06F}" presName="sp" presStyleCnt="0"/>
      <dgm:spPr/>
    </dgm:pt>
    <dgm:pt modelId="{0ACC4ED0-F4F2-4BC4-8F87-AE24E8B68ED6}" type="pres">
      <dgm:prSet presAssocID="{321383B8-44E7-4A1A-AF7C-7FA5AF862A99}" presName="arrowAndChildren" presStyleCnt="0"/>
      <dgm:spPr/>
    </dgm:pt>
    <dgm:pt modelId="{1B7BDA55-4A17-4F36-8FDA-3966AB58E34F}" type="pres">
      <dgm:prSet presAssocID="{321383B8-44E7-4A1A-AF7C-7FA5AF862A99}" presName="parentTextArrow" presStyleLbl="node1" presStyleIdx="1" presStyleCnt="4"/>
      <dgm:spPr/>
      <dgm:t>
        <a:bodyPr/>
        <a:lstStyle/>
        <a:p>
          <a:endParaRPr lang="sk-SK"/>
        </a:p>
      </dgm:t>
    </dgm:pt>
    <dgm:pt modelId="{F99648FD-D51B-4485-B9A7-A3C5DC928E78}" type="pres">
      <dgm:prSet presAssocID="{321383B8-44E7-4A1A-AF7C-7FA5AF862A99}" presName="arrow" presStyleLbl="node1" presStyleIdx="2" presStyleCnt="4"/>
      <dgm:spPr/>
      <dgm:t>
        <a:bodyPr/>
        <a:lstStyle/>
        <a:p>
          <a:endParaRPr lang="sk-SK"/>
        </a:p>
      </dgm:t>
    </dgm:pt>
    <dgm:pt modelId="{CC4C2CCE-CFD3-4F55-921B-90FD81679E0B}" type="pres">
      <dgm:prSet presAssocID="{321383B8-44E7-4A1A-AF7C-7FA5AF862A99}" presName="descendantArrow" presStyleCnt="0"/>
      <dgm:spPr/>
    </dgm:pt>
    <dgm:pt modelId="{34047D7C-2E4F-49C2-94CE-4B9EF9A32EA5}" type="pres">
      <dgm:prSet presAssocID="{7C47B129-B474-4D8B-A236-ABBA697708C4}" presName="childTextArrow" presStyleLbl="fgAccFollowNode1" presStyleIdx="2" presStyleCnt="6" custLinFactY="186095" custLinFactNeighborY="200000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4F0E8D9-71D0-467D-99AF-53A3B433DD42}" type="pres">
      <dgm:prSet presAssocID="{509AE903-E069-4648-BCDE-197E4E47FFEC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A4C28953-5E05-4E59-93AC-AD70C54E90E6}" type="pres">
      <dgm:prSet presAssocID="{A6BBB040-84CB-4C60-836F-54A61D672D5E}" presName="sp" presStyleCnt="0"/>
      <dgm:spPr/>
    </dgm:pt>
    <dgm:pt modelId="{4CB954B5-3830-4D9E-8E3C-3A4B1EF1D712}" type="pres">
      <dgm:prSet presAssocID="{818BE064-C68C-42BA-A099-0293369B1A4B}" presName="arrowAndChildren" presStyleCnt="0"/>
      <dgm:spPr/>
    </dgm:pt>
    <dgm:pt modelId="{A88483DA-3EE4-4FF6-9807-CA9DFE78AC34}" type="pres">
      <dgm:prSet presAssocID="{818BE064-C68C-42BA-A099-0293369B1A4B}" presName="parentTextArrow" presStyleLbl="node1" presStyleIdx="2" presStyleCnt="4"/>
      <dgm:spPr/>
      <dgm:t>
        <a:bodyPr/>
        <a:lstStyle/>
        <a:p>
          <a:endParaRPr lang="sk-SK"/>
        </a:p>
      </dgm:t>
    </dgm:pt>
    <dgm:pt modelId="{AC67DDE1-AF28-41DE-8042-C5F1BF9A9702}" type="pres">
      <dgm:prSet presAssocID="{818BE064-C68C-42BA-A099-0293369B1A4B}" presName="arrow" presStyleLbl="node1" presStyleIdx="3" presStyleCnt="4" custLinFactNeighborX="3636" custLinFactNeighborY="-46"/>
      <dgm:spPr/>
      <dgm:t>
        <a:bodyPr/>
        <a:lstStyle/>
        <a:p>
          <a:endParaRPr lang="sk-SK"/>
        </a:p>
      </dgm:t>
    </dgm:pt>
    <dgm:pt modelId="{72241E6A-A5C5-47D3-AE93-5FAF0617FEC8}" type="pres">
      <dgm:prSet presAssocID="{818BE064-C68C-42BA-A099-0293369B1A4B}" presName="descendantArrow" presStyleCnt="0"/>
      <dgm:spPr/>
    </dgm:pt>
    <dgm:pt modelId="{7069A86F-34F6-46D0-9076-02B88F42F872}" type="pres">
      <dgm:prSet presAssocID="{E2EAEE60-8BFF-4444-B229-9837A936F028}" presName="childTextArrow" presStyleLbl="fgAccFollowNode1" presStyleIdx="4" presStyleCnt="6" custLinFactNeighborX="-601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F29609A-3A95-4B9A-AB58-3113EE65D3CE}" type="pres">
      <dgm:prSet presAssocID="{0B7D4C64-7376-4953-ABB7-B9D6297B610C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442ABBAE-F221-4E48-BB2A-8139A6CF3700}" type="presOf" srcId="{0BE68E25-2E8C-412C-9ED8-747971B00B79}" destId="{569B1BF5-82FE-4136-9435-29B92AEA3578}" srcOrd="0" destOrd="0" presId="urn:microsoft.com/office/officeart/2005/8/layout/process4"/>
    <dgm:cxn modelId="{99AD6B43-AD39-4868-A235-3FDB580EF4D1}" type="presOf" srcId="{79F9ADED-901A-4283-9BF3-B3EB54DF9488}" destId="{1FEF09F7-94E4-4BC5-AA30-3E1110315964}" srcOrd="0" destOrd="0" presId="urn:microsoft.com/office/officeart/2005/8/layout/process4"/>
    <dgm:cxn modelId="{BE410BF9-2195-4E98-85B1-6BD9CB991273}" srcId="{DEEDC5ED-1899-411C-A495-A9890180576F}" destId="{321383B8-44E7-4A1A-AF7C-7FA5AF862A99}" srcOrd="1" destOrd="0" parTransId="{D4CAC817-7967-4161-985E-C1C06BABA143}" sibTransId="{B14773CC-22D0-46DD-8E53-2D8DBE92C06F}"/>
    <dgm:cxn modelId="{5B4FE580-4A7C-4DF1-8A36-32A2EEBAC33A}" type="presOf" srcId="{321383B8-44E7-4A1A-AF7C-7FA5AF862A99}" destId="{F99648FD-D51B-4485-B9A7-A3C5DC928E78}" srcOrd="1" destOrd="0" presId="urn:microsoft.com/office/officeart/2005/8/layout/process4"/>
    <dgm:cxn modelId="{6353BC8B-5C24-4969-8711-AE56262378BE}" type="presOf" srcId="{7C47B129-B474-4D8B-A236-ABBA697708C4}" destId="{34047D7C-2E4F-49C2-94CE-4B9EF9A32EA5}" srcOrd="0" destOrd="0" presId="urn:microsoft.com/office/officeart/2005/8/layout/process4"/>
    <dgm:cxn modelId="{15CB2C83-DF29-4EF8-836B-649D95B2690D}" srcId="{DEEDC5ED-1899-411C-A495-A9890180576F}" destId="{818BE064-C68C-42BA-A099-0293369B1A4B}" srcOrd="0" destOrd="0" parTransId="{A83F1517-D3E6-42AD-A824-FA133D1F614B}" sibTransId="{A6BBB040-84CB-4C60-836F-54A61D672D5E}"/>
    <dgm:cxn modelId="{B624CFCC-E400-4213-809D-DCBB579198B9}" srcId="{0BE68E25-2E8C-412C-9ED8-747971B00B79}" destId="{06BE2AE5-0668-4949-98F6-E5A7AF23A5A2}" srcOrd="0" destOrd="0" parTransId="{4F1F6052-5E8F-4847-A8F5-3AF93356B0B7}" sibTransId="{B6697796-719E-4235-A4A2-F0BF0D7C2038}"/>
    <dgm:cxn modelId="{CC29C1E4-0D38-452C-B693-8AA5E7AC0C5A}" type="presOf" srcId="{DEEDC5ED-1899-411C-A495-A9890180576F}" destId="{39E2E5F2-DE4D-4F06-91C2-D9DBA1BC5EA1}" srcOrd="0" destOrd="0" presId="urn:microsoft.com/office/officeart/2005/8/layout/process4"/>
    <dgm:cxn modelId="{96A3CEA9-EC16-4C8B-B5AD-DDA8883CC752}" type="presOf" srcId="{321383B8-44E7-4A1A-AF7C-7FA5AF862A99}" destId="{1B7BDA55-4A17-4F36-8FDA-3966AB58E34F}" srcOrd="0" destOrd="0" presId="urn:microsoft.com/office/officeart/2005/8/layout/process4"/>
    <dgm:cxn modelId="{0A12B6AD-E1D2-40AE-AFB1-6659E3836753}" srcId="{321383B8-44E7-4A1A-AF7C-7FA5AF862A99}" destId="{509AE903-E069-4648-BCDE-197E4E47FFEC}" srcOrd="1" destOrd="0" parTransId="{4C267861-E72F-423A-B2A5-D26AF49132EE}" sibTransId="{ACEEEE5E-DBEE-4041-A216-FD039AAA4D80}"/>
    <dgm:cxn modelId="{20B52520-D13B-4151-B321-A82DDDA27F37}" type="presOf" srcId="{818BE064-C68C-42BA-A099-0293369B1A4B}" destId="{A88483DA-3EE4-4FF6-9807-CA9DFE78AC34}" srcOrd="0" destOrd="0" presId="urn:microsoft.com/office/officeart/2005/8/layout/process4"/>
    <dgm:cxn modelId="{27ACA1D8-5FF2-4B31-BBFC-041AE6CB3961}" type="presOf" srcId="{06BE2AE5-0668-4949-98F6-E5A7AF23A5A2}" destId="{76B514FB-7D37-45E3-975D-46DD5B036388}" srcOrd="0" destOrd="0" presId="urn:microsoft.com/office/officeart/2005/8/layout/process4"/>
    <dgm:cxn modelId="{228176D6-1CE7-4ABF-BF24-DD460F56E871}" type="presOf" srcId="{0BE68E25-2E8C-412C-9ED8-747971B00B79}" destId="{46BF1A59-0F9D-42D6-A9AB-89C586C4C659}" srcOrd="1" destOrd="0" presId="urn:microsoft.com/office/officeart/2005/8/layout/process4"/>
    <dgm:cxn modelId="{4CF6AE83-3F04-4696-BD76-D13FCB940A8C}" srcId="{DEEDC5ED-1899-411C-A495-A9890180576F}" destId="{0BE68E25-2E8C-412C-9ED8-747971B00B79}" srcOrd="3" destOrd="0" parTransId="{4157665F-819F-4880-AC5A-611FB4EDF6D8}" sibTransId="{C3E073AF-A6CC-4F81-BE3A-1C4E9F155E04}"/>
    <dgm:cxn modelId="{D17CDBE0-F725-48AF-88F3-5AA03BBC4827}" srcId="{DEEDC5ED-1899-411C-A495-A9890180576F}" destId="{B682917C-30A6-4F8C-845B-BF7E4EF24162}" srcOrd="2" destOrd="0" parTransId="{A58842CD-048E-4199-A499-EC793EF2306A}" sibTransId="{4CC132AA-7B9D-4C47-AD78-D2FD5ADCD149}"/>
    <dgm:cxn modelId="{1230750C-4EB4-4EB7-976D-35F3E80B5296}" type="presOf" srcId="{818BE064-C68C-42BA-A099-0293369B1A4B}" destId="{AC67DDE1-AF28-41DE-8042-C5F1BF9A9702}" srcOrd="1" destOrd="0" presId="urn:microsoft.com/office/officeart/2005/8/layout/process4"/>
    <dgm:cxn modelId="{6C780069-D189-4D71-A744-7682C2442AA7}" type="presOf" srcId="{E2EAEE60-8BFF-4444-B229-9837A936F028}" destId="{7069A86F-34F6-46D0-9076-02B88F42F872}" srcOrd="0" destOrd="0" presId="urn:microsoft.com/office/officeart/2005/8/layout/process4"/>
    <dgm:cxn modelId="{70CFD87B-5F3E-4EDA-84D2-716D9EDF0C36}" type="presOf" srcId="{0B7D4C64-7376-4953-ABB7-B9D6297B610C}" destId="{6F29609A-3A95-4B9A-AB58-3113EE65D3CE}" srcOrd="0" destOrd="0" presId="urn:microsoft.com/office/officeart/2005/8/layout/process4"/>
    <dgm:cxn modelId="{B2F9C0FF-DB4B-43F9-B0BD-DAEF8C626836}" type="presOf" srcId="{509AE903-E069-4648-BCDE-197E4E47FFEC}" destId="{F4F0E8D9-71D0-467D-99AF-53A3B433DD42}" srcOrd="0" destOrd="0" presId="urn:microsoft.com/office/officeart/2005/8/layout/process4"/>
    <dgm:cxn modelId="{E4E23F88-AC8D-4053-B7E6-A53BA603A03A}" srcId="{818BE064-C68C-42BA-A099-0293369B1A4B}" destId="{E2EAEE60-8BFF-4444-B229-9837A936F028}" srcOrd="0" destOrd="0" parTransId="{3C5D188C-70E5-412F-98C8-C4F5F834DFC9}" sibTransId="{F2F8E87A-182B-44EE-A140-4EFDC62CB668}"/>
    <dgm:cxn modelId="{721181CF-9D84-47D9-B970-3643E02B45E5}" type="presOf" srcId="{B682917C-30A6-4F8C-845B-BF7E4EF24162}" destId="{D2C7690C-DDF0-4FFA-BCFF-DA637E7C78CF}" srcOrd="0" destOrd="0" presId="urn:microsoft.com/office/officeart/2005/8/layout/process4"/>
    <dgm:cxn modelId="{74D37E88-9C3B-405F-B00D-69FB98FE1ACE}" srcId="{321383B8-44E7-4A1A-AF7C-7FA5AF862A99}" destId="{7C47B129-B474-4D8B-A236-ABBA697708C4}" srcOrd="0" destOrd="0" parTransId="{E9752D86-9FF2-41CD-ADEB-0BDC4EDAF6F6}" sibTransId="{87044307-6742-4C8C-9099-6F33C27DF9EE}"/>
    <dgm:cxn modelId="{D098C514-3376-4F8D-8615-4BED487A69B4}" srcId="{818BE064-C68C-42BA-A099-0293369B1A4B}" destId="{0B7D4C64-7376-4953-ABB7-B9D6297B610C}" srcOrd="1" destOrd="0" parTransId="{BFF154BD-0D88-45E8-AC1F-8FEEDBE7946C}" sibTransId="{A7938CDB-8583-49BB-BE45-A30250694254}"/>
    <dgm:cxn modelId="{488B0790-FC7B-4599-9833-23946257A29E}" srcId="{0BE68E25-2E8C-412C-9ED8-747971B00B79}" destId="{79F9ADED-901A-4283-9BF3-B3EB54DF9488}" srcOrd="1" destOrd="0" parTransId="{74416FB2-68C4-48BB-85CD-EC5BD5997819}" sibTransId="{019C4DC9-D3CF-4C7D-9A41-BA66F1D02193}"/>
    <dgm:cxn modelId="{1E259479-F193-43F4-BBBC-7419E0748D92}" type="presParOf" srcId="{39E2E5F2-DE4D-4F06-91C2-D9DBA1BC5EA1}" destId="{83D772CB-4ABA-472D-BACF-3870D33E3A86}" srcOrd="0" destOrd="0" presId="urn:microsoft.com/office/officeart/2005/8/layout/process4"/>
    <dgm:cxn modelId="{8FD460AE-A82C-418C-8D31-4472CB02FE69}" type="presParOf" srcId="{83D772CB-4ABA-472D-BACF-3870D33E3A86}" destId="{569B1BF5-82FE-4136-9435-29B92AEA3578}" srcOrd="0" destOrd="0" presId="urn:microsoft.com/office/officeart/2005/8/layout/process4"/>
    <dgm:cxn modelId="{5B0DC805-0E43-4279-A2C3-E6A413D1B35B}" type="presParOf" srcId="{83D772CB-4ABA-472D-BACF-3870D33E3A86}" destId="{46BF1A59-0F9D-42D6-A9AB-89C586C4C659}" srcOrd="1" destOrd="0" presId="urn:microsoft.com/office/officeart/2005/8/layout/process4"/>
    <dgm:cxn modelId="{9736DE93-5B5B-4E6F-BC0C-B5656BA14B58}" type="presParOf" srcId="{83D772CB-4ABA-472D-BACF-3870D33E3A86}" destId="{B75CF30D-917F-41ED-9041-9F107C58371E}" srcOrd="2" destOrd="0" presId="urn:microsoft.com/office/officeart/2005/8/layout/process4"/>
    <dgm:cxn modelId="{516FB465-A4CF-4470-B51C-72C8639C0772}" type="presParOf" srcId="{B75CF30D-917F-41ED-9041-9F107C58371E}" destId="{76B514FB-7D37-45E3-975D-46DD5B036388}" srcOrd="0" destOrd="0" presId="urn:microsoft.com/office/officeart/2005/8/layout/process4"/>
    <dgm:cxn modelId="{6D807079-43EF-41F4-9E1D-CD869778903A}" type="presParOf" srcId="{B75CF30D-917F-41ED-9041-9F107C58371E}" destId="{1FEF09F7-94E4-4BC5-AA30-3E1110315964}" srcOrd="1" destOrd="0" presId="urn:microsoft.com/office/officeart/2005/8/layout/process4"/>
    <dgm:cxn modelId="{C2F1CE8F-F449-404C-B73D-CACED5BEB413}" type="presParOf" srcId="{39E2E5F2-DE4D-4F06-91C2-D9DBA1BC5EA1}" destId="{A92A2B90-C520-444D-8DE0-AE133681633A}" srcOrd="1" destOrd="0" presId="urn:microsoft.com/office/officeart/2005/8/layout/process4"/>
    <dgm:cxn modelId="{CF9C0ABE-37EA-4A45-AC88-9FA68B0A4232}" type="presParOf" srcId="{39E2E5F2-DE4D-4F06-91C2-D9DBA1BC5EA1}" destId="{294414B4-19DC-4D66-B960-1EC2F1F6C79E}" srcOrd="2" destOrd="0" presId="urn:microsoft.com/office/officeart/2005/8/layout/process4"/>
    <dgm:cxn modelId="{ED673D43-E0D7-4DA5-B8B2-4D1241D58D7C}" type="presParOf" srcId="{294414B4-19DC-4D66-B960-1EC2F1F6C79E}" destId="{D2C7690C-DDF0-4FFA-BCFF-DA637E7C78CF}" srcOrd="0" destOrd="0" presId="urn:microsoft.com/office/officeart/2005/8/layout/process4"/>
    <dgm:cxn modelId="{051DF275-77A5-4E74-B70F-A67557F248A7}" type="presParOf" srcId="{39E2E5F2-DE4D-4F06-91C2-D9DBA1BC5EA1}" destId="{0F3A527F-9097-4CC8-9B81-240F0B3ED08F}" srcOrd="3" destOrd="0" presId="urn:microsoft.com/office/officeart/2005/8/layout/process4"/>
    <dgm:cxn modelId="{FE59767C-4C52-4D8C-8886-7566531E28D2}" type="presParOf" srcId="{39E2E5F2-DE4D-4F06-91C2-D9DBA1BC5EA1}" destId="{0ACC4ED0-F4F2-4BC4-8F87-AE24E8B68ED6}" srcOrd="4" destOrd="0" presId="urn:microsoft.com/office/officeart/2005/8/layout/process4"/>
    <dgm:cxn modelId="{D93F0607-82B5-4295-9CB5-5EF92D47800A}" type="presParOf" srcId="{0ACC4ED0-F4F2-4BC4-8F87-AE24E8B68ED6}" destId="{1B7BDA55-4A17-4F36-8FDA-3966AB58E34F}" srcOrd="0" destOrd="0" presId="urn:microsoft.com/office/officeart/2005/8/layout/process4"/>
    <dgm:cxn modelId="{E72F3363-7E6E-4AAD-9594-570E0A7EA67E}" type="presParOf" srcId="{0ACC4ED0-F4F2-4BC4-8F87-AE24E8B68ED6}" destId="{F99648FD-D51B-4485-B9A7-A3C5DC928E78}" srcOrd="1" destOrd="0" presId="urn:microsoft.com/office/officeart/2005/8/layout/process4"/>
    <dgm:cxn modelId="{1C2D89D3-4023-4AE0-85A9-F125FF154769}" type="presParOf" srcId="{0ACC4ED0-F4F2-4BC4-8F87-AE24E8B68ED6}" destId="{CC4C2CCE-CFD3-4F55-921B-90FD81679E0B}" srcOrd="2" destOrd="0" presId="urn:microsoft.com/office/officeart/2005/8/layout/process4"/>
    <dgm:cxn modelId="{95867E7A-7301-4A92-BD81-1D73E931435F}" type="presParOf" srcId="{CC4C2CCE-CFD3-4F55-921B-90FD81679E0B}" destId="{34047D7C-2E4F-49C2-94CE-4B9EF9A32EA5}" srcOrd="0" destOrd="0" presId="urn:microsoft.com/office/officeart/2005/8/layout/process4"/>
    <dgm:cxn modelId="{EDBE013F-752F-438A-AFD9-9D0AB09206F0}" type="presParOf" srcId="{CC4C2CCE-CFD3-4F55-921B-90FD81679E0B}" destId="{F4F0E8D9-71D0-467D-99AF-53A3B433DD42}" srcOrd="1" destOrd="0" presId="urn:microsoft.com/office/officeart/2005/8/layout/process4"/>
    <dgm:cxn modelId="{F62F2CDB-6D86-4BF7-851D-EB7BC818A500}" type="presParOf" srcId="{39E2E5F2-DE4D-4F06-91C2-D9DBA1BC5EA1}" destId="{A4C28953-5E05-4E59-93AC-AD70C54E90E6}" srcOrd="5" destOrd="0" presId="urn:microsoft.com/office/officeart/2005/8/layout/process4"/>
    <dgm:cxn modelId="{34208EC3-3C5B-4E5F-8628-331EC5C06059}" type="presParOf" srcId="{39E2E5F2-DE4D-4F06-91C2-D9DBA1BC5EA1}" destId="{4CB954B5-3830-4D9E-8E3C-3A4B1EF1D712}" srcOrd="6" destOrd="0" presId="urn:microsoft.com/office/officeart/2005/8/layout/process4"/>
    <dgm:cxn modelId="{FCEC4F13-B36A-42E7-90A8-EEC53160A32D}" type="presParOf" srcId="{4CB954B5-3830-4D9E-8E3C-3A4B1EF1D712}" destId="{A88483DA-3EE4-4FF6-9807-CA9DFE78AC34}" srcOrd="0" destOrd="0" presId="urn:microsoft.com/office/officeart/2005/8/layout/process4"/>
    <dgm:cxn modelId="{916FDC6B-7B97-480F-B4F8-B9D6A6B6CCA6}" type="presParOf" srcId="{4CB954B5-3830-4D9E-8E3C-3A4B1EF1D712}" destId="{AC67DDE1-AF28-41DE-8042-C5F1BF9A9702}" srcOrd="1" destOrd="0" presId="urn:microsoft.com/office/officeart/2005/8/layout/process4"/>
    <dgm:cxn modelId="{54421E28-094B-43AF-BD27-B6174C2801F5}" type="presParOf" srcId="{4CB954B5-3830-4D9E-8E3C-3A4B1EF1D712}" destId="{72241E6A-A5C5-47D3-AE93-5FAF0617FEC8}" srcOrd="2" destOrd="0" presId="urn:microsoft.com/office/officeart/2005/8/layout/process4"/>
    <dgm:cxn modelId="{4E15B13B-187D-4CCC-BE3F-EE85586AE2CD}" type="presParOf" srcId="{72241E6A-A5C5-47D3-AE93-5FAF0617FEC8}" destId="{7069A86F-34F6-46D0-9076-02B88F42F872}" srcOrd="0" destOrd="0" presId="urn:microsoft.com/office/officeart/2005/8/layout/process4"/>
    <dgm:cxn modelId="{BD83523D-A7C8-4653-9C9F-11AEA665F040}" type="presParOf" srcId="{72241E6A-A5C5-47D3-AE93-5FAF0617FEC8}" destId="{6F29609A-3A95-4B9A-AB58-3113EE65D3CE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EEDC5ED-1899-411C-A495-A9890180576F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818BE064-C68C-42BA-A099-0293369B1A4B}">
      <dgm:prSet phldrT="[Text]" custT="1"/>
      <dgm:spPr/>
      <dgm:t>
        <a:bodyPr/>
        <a:lstStyle/>
        <a:p>
          <a:pPr algn="ctr"/>
          <a:r>
            <a:rPr lang="sk-SK" sz="3200" dirty="0" smtClean="0"/>
            <a:t>Nábor žiakov do DSV formou zverejnenia výzvy</a:t>
          </a:r>
          <a:endParaRPr lang="sk-SK" sz="3200" dirty="0"/>
        </a:p>
      </dgm:t>
    </dgm:pt>
    <dgm:pt modelId="{A83F1517-D3E6-42AD-A824-FA133D1F614B}" type="parTrans" cxnId="{15CB2C83-DF29-4EF8-836B-649D95B2690D}">
      <dgm:prSet/>
      <dgm:spPr/>
      <dgm:t>
        <a:bodyPr/>
        <a:lstStyle/>
        <a:p>
          <a:endParaRPr lang="sk-SK"/>
        </a:p>
      </dgm:t>
    </dgm:pt>
    <dgm:pt modelId="{A6BBB040-84CB-4C60-836F-54A61D672D5E}" type="sibTrans" cxnId="{15CB2C83-DF29-4EF8-836B-649D95B2690D}">
      <dgm:prSet/>
      <dgm:spPr/>
      <dgm:t>
        <a:bodyPr/>
        <a:lstStyle/>
        <a:p>
          <a:endParaRPr lang="sk-SK"/>
        </a:p>
      </dgm:t>
    </dgm:pt>
    <dgm:pt modelId="{E2EAEE60-8BFF-4444-B229-9837A936F028}">
      <dgm:prSet phldrT="[Text]"/>
      <dgm:spPr/>
      <dgm:t>
        <a:bodyPr/>
        <a:lstStyle/>
        <a:p>
          <a:r>
            <a:rPr lang="sk-SK" dirty="0" smtClean="0"/>
            <a:t>04-05/2015</a:t>
          </a:r>
          <a:endParaRPr lang="sk-SK" dirty="0"/>
        </a:p>
      </dgm:t>
    </dgm:pt>
    <dgm:pt modelId="{3C5D188C-70E5-412F-98C8-C4F5F834DFC9}" type="parTrans" cxnId="{E4E23F88-AC8D-4053-B7E6-A53BA603A03A}">
      <dgm:prSet/>
      <dgm:spPr/>
      <dgm:t>
        <a:bodyPr/>
        <a:lstStyle/>
        <a:p>
          <a:endParaRPr lang="sk-SK"/>
        </a:p>
      </dgm:t>
    </dgm:pt>
    <dgm:pt modelId="{F2F8E87A-182B-44EE-A140-4EFDC62CB668}" type="sibTrans" cxnId="{E4E23F88-AC8D-4053-B7E6-A53BA603A03A}">
      <dgm:prSet/>
      <dgm:spPr/>
      <dgm:t>
        <a:bodyPr/>
        <a:lstStyle/>
        <a:p>
          <a:endParaRPr lang="sk-SK"/>
        </a:p>
      </dgm:t>
    </dgm:pt>
    <dgm:pt modelId="{0B7D4C64-7376-4953-ABB7-B9D6297B610C}">
      <dgm:prSet phldrT="[Text]"/>
      <dgm:spPr/>
      <dgm:t>
        <a:bodyPr/>
        <a:lstStyle/>
        <a:p>
          <a:r>
            <a:rPr lang="sk-SK" dirty="0" smtClean="0"/>
            <a:t>12/2015-03/2016</a:t>
          </a:r>
          <a:endParaRPr lang="sk-SK" dirty="0"/>
        </a:p>
      </dgm:t>
    </dgm:pt>
    <dgm:pt modelId="{BFF154BD-0D88-45E8-AC1F-8FEEDBE7946C}" type="parTrans" cxnId="{D098C514-3376-4F8D-8615-4BED487A69B4}">
      <dgm:prSet/>
      <dgm:spPr/>
      <dgm:t>
        <a:bodyPr/>
        <a:lstStyle/>
        <a:p>
          <a:endParaRPr lang="sk-SK"/>
        </a:p>
      </dgm:t>
    </dgm:pt>
    <dgm:pt modelId="{A7938CDB-8583-49BB-BE45-A30250694254}" type="sibTrans" cxnId="{D098C514-3376-4F8D-8615-4BED487A69B4}">
      <dgm:prSet/>
      <dgm:spPr/>
      <dgm:t>
        <a:bodyPr/>
        <a:lstStyle/>
        <a:p>
          <a:endParaRPr lang="sk-SK"/>
        </a:p>
      </dgm:t>
    </dgm:pt>
    <dgm:pt modelId="{7C47B129-B474-4D8B-A236-ABBA697708C4}">
      <dgm:prSet phldrT="[Text]"/>
      <dgm:spPr/>
      <dgm:t>
        <a:bodyPr/>
        <a:lstStyle/>
        <a:p>
          <a:r>
            <a:rPr lang="sk-SK" dirty="0" smtClean="0"/>
            <a:t>05/2015</a:t>
          </a:r>
          <a:endParaRPr lang="sk-SK" dirty="0"/>
        </a:p>
      </dgm:t>
    </dgm:pt>
    <dgm:pt modelId="{E9752D86-9FF2-41CD-ADEB-0BDC4EDAF6F6}" type="parTrans" cxnId="{74D37E88-9C3B-405F-B00D-69FB98FE1ACE}">
      <dgm:prSet/>
      <dgm:spPr/>
      <dgm:t>
        <a:bodyPr/>
        <a:lstStyle/>
        <a:p>
          <a:endParaRPr lang="sk-SK"/>
        </a:p>
      </dgm:t>
    </dgm:pt>
    <dgm:pt modelId="{87044307-6742-4C8C-9099-6F33C27DF9EE}" type="sibTrans" cxnId="{74D37E88-9C3B-405F-B00D-69FB98FE1ACE}">
      <dgm:prSet/>
      <dgm:spPr/>
      <dgm:t>
        <a:bodyPr/>
        <a:lstStyle/>
        <a:p>
          <a:endParaRPr lang="sk-SK"/>
        </a:p>
      </dgm:t>
    </dgm:pt>
    <dgm:pt modelId="{509AE903-E069-4648-BCDE-197E4E47FFEC}">
      <dgm:prSet phldrT="[Text]"/>
      <dgm:spPr/>
      <dgm:t>
        <a:bodyPr/>
        <a:lstStyle/>
        <a:p>
          <a:r>
            <a:rPr lang="sk-SK" dirty="0" smtClean="0"/>
            <a:t>10.04.2016</a:t>
          </a:r>
          <a:endParaRPr lang="sk-SK" dirty="0"/>
        </a:p>
      </dgm:t>
    </dgm:pt>
    <dgm:pt modelId="{4C267861-E72F-423A-B2A5-D26AF49132EE}" type="parTrans" cxnId="{0A12B6AD-E1D2-40AE-AFB1-6659E3836753}">
      <dgm:prSet/>
      <dgm:spPr/>
      <dgm:t>
        <a:bodyPr/>
        <a:lstStyle/>
        <a:p>
          <a:endParaRPr lang="sk-SK"/>
        </a:p>
      </dgm:t>
    </dgm:pt>
    <dgm:pt modelId="{ACEEEE5E-DBEE-4041-A216-FD039AAA4D80}" type="sibTrans" cxnId="{0A12B6AD-E1D2-40AE-AFB1-6659E3836753}">
      <dgm:prSet/>
      <dgm:spPr/>
      <dgm:t>
        <a:bodyPr/>
        <a:lstStyle/>
        <a:p>
          <a:endParaRPr lang="sk-SK"/>
        </a:p>
      </dgm:t>
    </dgm:pt>
    <dgm:pt modelId="{0BE68E25-2E8C-412C-9ED8-747971B00B79}">
      <dgm:prSet phldrT="[Text]" custT="1"/>
      <dgm:spPr/>
      <dgm:t>
        <a:bodyPr/>
        <a:lstStyle/>
        <a:p>
          <a:r>
            <a:rPr lang="sk-SK" sz="3200" dirty="0" smtClean="0"/>
            <a:t>Výzva plnoletého žiaka, alebo zákonného zástupcu k uzatvoreniu učebnej zmluvy</a:t>
          </a:r>
          <a:endParaRPr lang="sk-SK" sz="3200" dirty="0"/>
        </a:p>
      </dgm:t>
    </dgm:pt>
    <dgm:pt modelId="{4157665F-819F-4880-AC5A-611FB4EDF6D8}" type="parTrans" cxnId="{4CF6AE83-3F04-4696-BD76-D13FCB940A8C}">
      <dgm:prSet/>
      <dgm:spPr/>
      <dgm:t>
        <a:bodyPr/>
        <a:lstStyle/>
        <a:p>
          <a:endParaRPr lang="sk-SK"/>
        </a:p>
      </dgm:t>
    </dgm:pt>
    <dgm:pt modelId="{C3E073AF-A6CC-4F81-BE3A-1C4E9F155E04}" type="sibTrans" cxnId="{4CF6AE83-3F04-4696-BD76-D13FCB940A8C}">
      <dgm:prSet/>
      <dgm:spPr/>
      <dgm:t>
        <a:bodyPr/>
        <a:lstStyle/>
        <a:p>
          <a:endParaRPr lang="sk-SK"/>
        </a:p>
      </dgm:t>
    </dgm:pt>
    <dgm:pt modelId="{06BE2AE5-0668-4949-98F6-E5A7AF23A5A2}">
      <dgm:prSet phldrT="[Text]"/>
      <dgm:spPr/>
      <dgm:t>
        <a:bodyPr/>
        <a:lstStyle/>
        <a:p>
          <a:r>
            <a:rPr lang="sk-SK" dirty="0" smtClean="0"/>
            <a:t>6-8/2015</a:t>
          </a:r>
          <a:endParaRPr lang="sk-SK" dirty="0"/>
        </a:p>
      </dgm:t>
    </dgm:pt>
    <dgm:pt modelId="{4F1F6052-5E8F-4847-A8F5-3AF93356B0B7}" type="parTrans" cxnId="{B624CFCC-E400-4213-809D-DCBB579198B9}">
      <dgm:prSet/>
      <dgm:spPr/>
      <dgm:t>
        <a:bodyPr/>
        <a:lstStyle/>
        <a:p>
          <a:endParaRPr lang="sk-SK"/>
        </a:p>
      </dgm:t>
    </dgm:pt>
    <dgm:pt modelId="{B6697796-719E-4235-A4A2-F0BF0D7C2038}" type="sibTrans" cxnId="{B624CFCC-E400-4213-809D-DCBB579198B9}">
      <dgm:prSet/>
      <dgm:spPr/>
      <dgm:t>
        <a:bodyPr/>
        <a:lstStyle/>
        <a:p>
          <a:endParaRPr lang="sk-SK"/>
        </a:p>
      </dgm:t>
    </dgm:pt>
    <dgm:pt modelId="{79F9ADED-901A-4283-9BF3-B3EB54DF9488}">
      <dgm:prSet phldrT="[Text]"/>
      <dgm:spPr/>
      <dgm:t>
        <a:bodyPr/>
        <a:lstStyle/>
        <a:p>
          <a:r>
            <a:rPr lang="sk-SK" dirty="0" smtClean="0"/>
            <a:t>6-8/2016</a:t>
          </a:r>
          <a:endParaRPr lang="sk-SK" dirty="0"/>
        </a:p>
      </dgm:t>
    </dgm:pt>
    <dgm:pt modelId="{74416FB2-68C4-48BB-85CD-EC5BD5997819}" type="parTrans" cxnId="{488B0790-FC7B-4599-9833-23946257A29E}">
      <dgm:prSet/>
      <dgm:spPr/>
      <dgm:t>
        <a:bodyPr/>
        <a:lstStyle/>
        <a:p>
          <a:endParaRPr lang="sk-SK"/>
        </a:p>
      </dgm:t>
    </dgm:pt>
    <dgm:pt modelId="{019C4DC9-D3CF-4C7D-9A41-BA66F1D02193}" type="sibTrans" cxnId="{488B0790-FC7B-4599-9833-23946257A29E}">
      <dgm:prSet/>
      <dgm:spPr/>
      <dgm:t>
        <a:bodyPr/>
        <a:lstStyle/>
        <a:p>
          <a:endParaRPr lang="sk-SK"/>
        </a:p>
      </dgm:t>
    </dgm:pt>
    <dgm:pt modelId="{321383B8-44E7-4A1A-AF7C-7FA5AF862A99}">
      <dgm:prSet phldrT="[Text]" custT="1"/>
      <dgm:spPr/>
      <dgm:t>
        <a:bodyPr/>
        <a:lstStyle/>
        <a:p>
          <a:endParaRPr lang="sk-SK" sz="2300" dirty="0" smtClean="0"/>
        </a:p>
        <a:p>
          <a:r>
            <a:rPr lang="sk-SK" sz="3200" dirty="0" smtClean="0"/>
            <a:t>Vystavenie potvrdenia o odbornom vzdelávaní a príprave žiaka v systéme DSV</a:t>
          </a:r>
          <a:endParaRPr lang="sk-SK" sz="3200" dirty="0"/>
        </a:p>
      </dgm:t>
    </dgm:pt>
    <dgm:pt modelId="{B14773CC-22D0-46DD-8E53-2D8DBE92C06F}" type="sibTrans" cxnId="{BE410BF9-2195-4E98-85B1-6BD9CB991273}">
      <dgm:prSet/>
      <dgm:spPr/>
      <dgm:t>
        <a:bodyPr/>
        <a:lstStyle/>
        <a:p>
          <a:endParaRPr lang="sk-SK"/>
        </a:p>
      </dgm:t>
    </dgm:pt>
    <dgm:pt modelId="{D4CAC817-7967-4161-985E-C1C06BABA143}" type="parTrans" cxnId="{BE410BF9-2195-4E98-85B1-6BD9CB991273}">
      <dgm:prSet/>
      <dgm:spPr/>
      <dgm:t>
        <a:bodyPr/>
        <a:lstStyle/>
        <a:p>
          <a:endParaRPr lang="sk-SK"/>
        </a:p>
      </dgm:t>
    </dgm:pt>
    <dgm:pt modelId="{39E2E5F2-DE4D-4F06-91C2-D9DBA1BC5EA1}" type="pres">
      <dgm:prSet presAssocID="{DEEDC5ED-1899-411C-A495-A9890180576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83D772CB-4ABA-472D-BACF-3870D33E3A86}" type="pres">
      <dgm:prSet presAssocID="{0BE68E25-2E8C-412C-9ED8-747971B00B79}" presName="boxAndChildren" presStyleCnt="0"/>
      <dgm:spPr/>
    </dgm:pt>
    <dgm:pt modelId="{569B1BF5-82FE-4136-9435-29B92AEA3578}" type="pres">
      <dgm:prSet presAssocID="{0BE68E25-2E8C-412C-9ED8-747971B00B79}" presName="parentTextBox" presStyleLbl="node1" presStyleIdx="0" presStyleCnt="3"/>
      <dgm:spPr/>
      <dgm:t>
        <a:bodyPr/>
        <a:lstStyle/>
        <a:p>
          <a:endParaRPr lang="sk-SK"/>
        </a:p>
      </dgm:t>
    </dgm:pt>
    <dgm:pt modelId="{46BF1A59-0F9D-42D6-A9AB-89C586C4C659}" type="pres">
      <dgm:prSet presAssocID="{0BE68E25-2E8C-412C-9ED8-747971B00B79}" presName="entireBox" presStyleLbl="node1" presStyleIdx="0" presStyleCnt="3" custScaleY="150047"/>
      <dgm:spPr/>
      <dgm:t>
        <a:bodyPr/>
        <a:lstStyle/>
        <a:p>
          <a:endParaRPr lang="sk-SK"/>
        </a:p>
      </dgm:t>
    </dgm:pt>
    <dgm:pt modelId="{B75CF30D-917F-41ED-9041-9F107C58371E}" type="pres">
      <dgm:prSet presAssocID="{0BE68E25-2E8C-412C-9ED8-747971B00B79}" presName="descendantBox" presStyleCnt="0"/>
      <dgm:spPr/>
    </dgm:pt>
    <dgm:pt modelId="{76B514FB-7D37-45E3-975D-46DD5B036388}" type="pres">
      <dgm:prSet presAssocID="{06BE2AE5-0668-4949-98F6-E5A7AF23A5A2}" presName="childTextBox" presStyleLbl="fgAccFollowNode1" presStyleIdx="0" presStyleCnt="6" custLinFactNeighborY="5893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FEF09F7-94E4-4BC5-AA30-3E1110315964}" type="pres">
      <dgm:prSet presAssocID="{79F9ADED-901A-4283-9BF3-B3EB54DF9488}" presName="childTextBox" presStyleLbl="fgAccFollowNode1" presStyleIdx="1" presStyleCnt="6" custLinFactNeighborY="5893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0F3A527F-9097-4CC8-9B81-240F0B3ED08F}" type="pres">
      <dgm:prSet presAssocID="{B14773CC-22D0-46DD-8E53-2D8DBE92C06F}" presName="sp" presStyleCnt="0"/>
      <dgm:spPr/>
    </dgm:pt>
    <dgm:pt modelId="{0ACC4ED0-F4F2-4BC4-8F87-AE24E8B68ED6}" type="pres">
      <dgm:prSet presAssocID="{321383B8-44E7-4A1A-AF7C-7FA5AF862A99}" presName="arrowAndChildren" presStyleCnt="0"/>
      <dgm:spPr/>
    </dgm:pt>
    <dgm:pt modelId="{1B7BDA55-4A17-4F36-8FDA-3966AB58E34F}" type="pres">
      <dgm:prSet presAssocID="{321383B8-44E7-4A1A-AF7C-7FA5AF862A99}" presName="parentTextArrow" presStyleLbl="node1" presStyleIdx="0" presStyleCnt="3"/>
      <dgm:spPr/>
      <dgm:t>
        <a:bodyPr/>
        <a:lstStyle/>
        <a:p>
          <a:endParaRPr lang="sk-SK"/>
        </a:p>
      </dgm:t>
    </dgm:pt>
    <dgm:pt modelId="{F99648FD-D51B-4485-B9A7-A3C5DC928E78}" type="pres">
      <dgm:prSet presAssocID="{321383B8-44E7-4A1A-AF7C-7FA5AF862A99}" presName="arrow" presStyleLbl="node1" presStyleIdx="1" presStyleCnt="3" custScaleY="140539"/>
      <dgm:spPr/>
      <dgm:t>
        <a:bodyPr/>
        <a:lstStyle/>
        <a:p>
          <a:endParaRPr lang="sk-SK"/>
        </a:p>
      </dgm:t>
    </dgm:pt>
    <dgm:pt modelId="{CC4C2CCE-CFD3-4F55-921B-90FD81679E0B}" type="pres">
      <dgm:prSet presAssocID="{321383B8-44E7-4A1A-AF7C-7FA5AF862A99}" presName="descendantArrow" presStyleCnt="0"/>
      <dgm:spPr/>
    </dgm:pt>
    <dgm:pt modelId="{34047D7C-2E4F-49C2-94CE-4B9EF9A32EA5}" type="pres">
      <dgm:prSet presAssocID="{7C47B129-B474-4D8B-A236-ABBA697708C4}" presName="childTextArrow" presStyleLbl="fgAccFollowNode1" presStyleIdx="2" presStyleCnt="6" custLinFactNeighborY="71821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4F0E8D9-71D0-467D-99AF-53A3B433DD42}" type="pres">
      <dgm:prSet presAssocID="{509AE903-E069-4648-BCDE-197E4E47FFEC}" presName="childTextArrow" presStyleLbl="fgAccFollowNode1" presStyleIdx="3" presStyleCnt="6" custLinFactNeighborY="7049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A4C28953-5E05-4E59-93AC-AD70C54E90E6}" type="pres">
      <dgm:prSet presAssocID="{A6BBB040-84CB-4C60-836F-54A61D672D5E}" presName="sp" presStyleCnt="0"/>
      <dgm:spPr/>
    </dgm:pt>
    <dgm:pt modelId="{4CB954B5-3830-4D9E-8E3C-3A4B1EF1D712}" type="pres">
      <dgm:prSet presAssocID="{818BE064-C68C-42BA-A099-0293369B1A4B}" presName="arrowAndChildren" presStyleCnt="0"/>
      <dgm:spPr/>
    </dgm:pt>
    <dgm:pt modelId="{A88483DA-3EE4-4FF6-9807-CA9DFE78AC34}" type="pres">
      <dgm:prSet presAssocID="{818BE064-C68C-42BA-A099-0293369B1A4B}" presName="parentTextArrow" presStyleLbl="node1" presStyleIdx="1" presStyleCnt="3"/>
      <dgm:spPr/>
      <dgm:t>
        <a:bodyPr/>
        <a:lstStyle/>
        <a:p>
          <a:endParaRPr lang="sk-SK"/>
        </a:p>
      </dgm:t>
    </dgm:pt>
    <dgm:pt modelId="{AC67DDE1-AF28-41DE-8042-C5F1BF9A9702}" type="pres">
      <dgm:prSet presAssocID="{818BE064-C68C-42BA-A099-0293369B1A4B}" presName="arrow" presStyleLbl="node1" presStyleIdx="2" presStyleCnt="3" custLinFactNeighborX="3636" custLinFactNeighborY="-46"/>
      <dgm:spPr/>
      <dgm:t>
        <a:bodyPr/>
        <a:lstStyle/>
        <a:p>
          <a:endParaRPr lang="sk-SK"/>
        </a:p>
      </dgm:t>
    </dgm:pt>
    <dgm:pt modelId="{72241E6A-A5C5-47D3-AE93-5FAF0617FEC8}" type="pres">
      <dgm:prSet presAssocID="{818BE064-C68C-42BA-A099-0293369B1A4B}" presName="descendantArrow" presStyleCnt="0"/>
      <dgm:spPr/>
    </dgm:pt>
    <dgm:pt modelId="{7069A86F-34F6-46D0-9076-02B88F42F872}" type="pres">
      <dgm:prSet presAssocID="{E2EAEE60-8BFF-4444-B229-9837A936F028}" presName="childTextArrow" presStyleLbl="fgAccFollowNode1" presStyleIdx="4" presStyleCnt="6" custLinFactNeighborX="-601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F29609A-3A95-4B9A-AB58-3113EE65D3CE}" type="pres">
      <dgm:prSet presAssocID="{0B7D4C64-7376-4953-ABB7-B9D6297B610C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EF2933E3-B888-4073-A839-1B57E5F9B34C}" type="presOf" srcId="{321383B8-44E7-4A1A-AF7C-7FA5AF862A99}" destId="{1B7BDA55-4A17-4F36-8FDA-3966AB58E34F}" srcOrd="0" destOrd="0" presId="urn:microsoft.com/office/officeart/2005/8/layout/process4"/>
    <dgm:cxn modelId="{15CB2C83-DF29-4EF8-836B-649D95B2690D}" srcId="{DEEDC5ED-1899-411C-A495-A9890180576F}" destId="{818BE064-C68C-42BA-A099-0293369B1A4B}" srcOrd="0" destOrd="0" parTransId="{A83F1517-D3E6-42AD-A824-FA133D1F614B}" sibTransId="{A6BBB040-84CB-4C60-836F-54A61D672D5E}"/>
    <dgm:cxn modelId="{BE410BF9-2195-4E98-85B1-6BD9CB991273}" srcId="{DEEDC5ED-1899-411C-A495-A9890180576F}" destId="{321383B8-44E7-4A1A-AF7C-7FA5AF862A99}" srcOrd="1" destOrd="0" parTransId="{D4CAC817-7967-4161-985E-C1C06BABA143}" sibTransId="{B14773CC-22D0-46DD-8E53-2D8DBE92C06F}"/>
    <dgm:cxn modelId="{4CF6AE83-3F04-4696-BD76-D13FCB940A8C}" srcId="{DEEDC5ED-1899-411C-A495-A9890180576F}" destId="{0BE68E25-2E8C-412C-9ED8-747971B00B79}" srcOrd="2" destOrd="0" parTransId="{4157665F-819F-4880-AC5A-611FB4EDF6D8}" sibTransId="{C3E073AF-A6CC-4F81-BE3A-1C4E9F155E04}"/>
    <dgm:cxn modelId="{DAC85F53-7F6F-4303-94AE-998DA84C2E72}" type="presOf" srcId="{E2EAEE60-8BFF-4444-B229-9837A936F028}" destId="{7069A86F-34F6-46D0-9076-02B88F42F872}" srcOrd="0" destOrd="0" presId="urn:microsoft.com/office/officeart/2005/8/layout/process4"/>
    <dgm:cxn modelId="{E4E23F88-AC8D-4053-B7E6-A53BA603A03A}" srcId="{818BE064-C68C-42BA-A099-0293369B1A4B}" destId="{E2EAEE60-8BFF-4444-B229-9837A936F028}" srcOrd="0" destOrd="0" parTransId="{3C5D188C-70E5-412F-98C8-C4F5F834DFC9}" sibTransId="{F2F8E87A-182B-44EE-A140-4EFDC62CB668}"/>
    <dgm:cxn modelId="{D098C514-3376-4F8D-8615-4BED487A69B4}" srcId="{818BE064-C68C-42BA-A099-0293369B1A4B}" destId="{0B7D4C64-7376-4953-ABB7-B9D6297B610C}" srcOrd="1" destOrd="0" parTransId="{BFF154BD-0D88-45E8-AC1F-8FEEDBE7946C}" sibTransId="{A7938CDB-8583-49BB-BE45-A30250694254}"/>
    <dgm:cxn modelId="{29304AC4-259F-44FE-9304-DB5ECF14341F}" type="presOf" srcId="{0BE68E25-2E8C-412C-9ED8-747971B00B79}" destId="{569B1BF5-82FE-4136-9435-29B92AEA3578}" srcOrd="0" destOrd="0" presId="urn:microsoft.com/office/officeart/2005/8/layout/process4"/>
    <dgm:cxn modelId="{EEF4C06F-F543-4850-AA85-F883A1042599}" type="presOf" srcId="{7C47B129-B474-4D8B-A236-ABBA697708C4}" destId="{34047D7C-2E4F-49C2-94CE-4B9EF9A32EA5}" srcOrd="0" destOrd="0" presId="urn:microsoft.com/office/officeart/2005/8/layout/process4"/>
    <dgm:cxn modelId="{0A12B6AD-E1D2-40AE-AFB1-6659E3836753}" srcId="{321383B8-44E7-4A1A-AF7C-7FA5AF862A99}" destId="{509AE903-E069-4648-BCDE-197E4E47FFEC}" srcOrd="1" destOrd="0" parTransId="{4C267861-E72F-423A-B2A5-D26AF49132EE}" sibTransId="{ACEEEE5E-DBEE-4041-A216-FD039AAA4D80}"/>
    <dgm:cxn modelId="{40C92B04-76CD-488E-8207-AEC0CA6238B2}" type="presOf" srcId="{DEEDC5ED-1899-411C-A495-A9890180576F}" destId="{39E2E5F2-DE4D-4F06-91C2-D9DBA1BC5EA1}" srcOrd="0" destOrd="0" presId="urn:microsoft.com/office/officeart/2005/8/layout/process4"/>
    <dgm:cxn modelId="{4C112C3C-DABB-480B-8319-61B58F52D1A1}" type="presOf" srcId="{818BE064-C68C-42BA-A099-0293369B1A4B}" destId="{A88483DA-3EE4-4FF6-9807-CA9DFE78AC34}" srcOrd="0" destOrd="0" presId="urn:microsoft.com/office/officeart/2005/8/layout/process4"/>
    <dgm:cxn modelId="{B624CFCC-E400-4213-809D-DCBB579198B9}" srcId="{0BE68E25-2E8C-412C-9ED8-747971B00B79}" destId="{06BE2AE5-0668-4949-98F6-E5A7AF23A5A2}" srcOrd="0" destOrd="0" parTransId="{4F1F6052-5E8F-4847-A8F5-3AF93356B0B7}" sibTransId="{B6697796-719E-4235-A4A2-F0BF0D7C2038}"/>
    <dgm:cxn modelId="{74D37E88-9C3B-405F-B00D-69FB98FE1ACE}" srcId="{321383B8-44E7-4A1A-AF7C-7FA5AF862A99}" destId="{7C47B129-B474-4D8B-A236-ABBA697708C4}" srcOrd="0" destOrd="0" parTransId="{E9752D86-9FF2-41CD-ADEB-0BDC4EDAF6F6}" sibTransId="{87044307-6742-4C8C-9099-6F33C27DF9EE}"/>
    <dgm:cxn modelId="{2AB2314C-FCC9-4C53-AF67-26EB96862E9E}" type="presOf" srcId="{509AE903-E069-4648-BCDE-197E4E47FFEC}" destId="{F4F0E8D9-71D0-467D-99AF-53A3B433DD42}" srcOrd="0" destOrd="0" presId="urn:microsoft.com/office/officeart/2005/8/layout/process4"/>
    <dgm:cxn modelId="{BE5EBE0E-D08E-4DB9-9F9F-F895320E74E0}" type="presOf" srcId="{818BE064-C68C-42BA-A099-0293369B1A4B}" destId="{AC67DDE1-AF28-41DE-8042-C5F1BF9A9702}" srcOrd="1" destOrd="0" presId="urn:microsoft.com/office/officeart/2005/8/layout/process4"/>
    <dgm:cxn modelId="{D0F3F6A5-99A2-4D57-ADC2-18EDDF457ADB}" type="presOf" srcId="{321383B8-44E7-4A1A-AF7C-7FA5AF862A99}" destId="{F99648FD-D51B-4485-B9A7-A3C5DC928E78}" srcOrd="1" destOrd="0" presId="urn:microsoft.com/office/officeart/2005/8/layout/process4"/>
    <dgm:cxn modelId="{A22C51EC-1AFD-4AC7-881F-C96EED3B694B}" type="presOf" srcId="{06BE2AE5-0668-4949-98F6-E5A7AF23A5A2}" destId="{76B514FB-7D37-45E3-975D-46DD5B036388}" srcOrd="0" destOrd="0" presId="urn:microsoft.com/office/officeart/2005/8/layout/process4"/>
    <dgm:cxn modelId="{7AB8C78D-53BB-43FB-8281-11FFC5C93DA7}" type="presOf" srcId="{0BE68E25-2E8C-412C-9ED8-747971B00B79}" destId="{46BF1A59-0F9D-42D6-A9AB-89C586C4C659}" srcOrd="1" destOrd="0" presId="urn:microsoft.com/office/officeart/2005/8/layout/process4"/>
    <dgm:cxn modelId="{EC410213-6A54-44C1-93E0-75977B47BAC7}" type="presOf" srcId="{79F9ADED-901A-4283-9BF3-B3EB54DF9488}" destId="{1FEF09F7-94E4-4BC5-AA30-3E1110315964}" srcOrd="0" destOrd="0" presId="urn:microsoft.com/office/officeart/2005/8/layout/process4"/>
    <dgm:cxn modelId="{488B0790-FC7B-4599-9833-23946257A29E}" srcId="{0BE68E25-2E8C-412C-9ED8-747971B00B79}" destId="{79F9ADED-901A-4283-9BF3-B3EB54DF9488}" srcOrd="1" destOrd="0" parTransId="{74416FB2-68C4-48BB-85CD-EC5BD5997819}" sibTransId="{019C4DC9-D3CF-4C7D-9A41-BA66F1D02193}"/>
    <dgm:cxn modelId="{CB86E489-17A6-4AE0-AE97-F2A7DEA8D413}" type="presOf" srcId="{0B7D4C64-7376-4953-ABB7-B9D6297B610C}" destId="{6F29609A-3A95-4B9A-AB58-3113EE65D3CE}" srcOrd="0" destOrd="0" presId="urn:microsoft.com/office/officeart/2005/8/layout/process4"/>
    <dgm:cxn modelId="{BAF80601-2F19-4B15-9A22-AD94BE86969E}" type="presParOf" srcId="{39E2E5F2-DE4D-4F06-91C2-D9DBA1BC5EA1}" destId="{83D772CB-4ABA-472D-BACF-3870D33E3A86}" srcOrd="0" destOrd="0" presId="urn:microsoft.com/office/officeart/2005/8/layout/process4"/>
    <dgm:cxn modelId="{554DBA05-74B5-4A3F-AA30-0F088F3826A7}" type="presParOf" srcId="{83D772CB-4ABA-472D-BACF-3870D33E3A86}" destId="{569B1BF5-82FE-4136-9435-29B92AEA3578}" srcOrd="0" destOrd="0" presId="urn:microsoft.com/office/officeart/2005/8/layout/process4"/>
    <dgm:cxn modelId="{839C9C0E-EC82-4A84-8150-7BF7512DD3B1}" type="presParOf" srcId="{83D772CB-4ABA-472D-BACF-3870D33E3A86}" destId="{46BF1A59-0F9D-42D6-A9AB-89C586C4C659}" srcOrd="1" destOrd="0" presId="urn:microsoft.com/office/officeart/2005/8/layout/process4"/>
    <dgm:cxn modelId="{B3B357F5-BE78-407A-B901-B8F85A086305}" type="presParOf" srcId="{83D772CB-4ABA-472D-BACF-3870D33E3A86}" destId="{B75CF30D-917F-41ED-9041-9F107C58371E}" srcOrd="2" destOrd="0" presId="urn:microsoft.com/office/officeart/2005/8/layout/process4"/>
    <dgm:cxn modelId="{DF2C14AC-F4C0-42E3-AF57-CF83AC0FD317}" type="presParOf" srcId="{B75CF30D-917F-41ED-9041-9F107C58371E}" destId="{76B514FB-7D37-45E3-975D-46DD5B036388}" srcOrd="0" destOrd="0" presId="urn:microsoft.com/office/officeart/2005/8/layout/process4"/>
    <dgm:cxn modelId="{A30CE6D0-82B8-4D89-B812-D286145390CE}" type="presParOf" srcId="{B75CF30D-917F-41ED-9041-9F107C58371E}" destId="{1FEF09F7-94E4-4BC5-AA30-3E1110315964}" srcOrd="1" destOrd="0" presId="urn:microsoft.com/office/officeart/2005/8/layout/process4"/>
    <dgm:cxn modelId="{51141664-09BA-4CE1-824F-203B8211B123}" type="presParOf" srcId="{39E2E5F2-DE4D-4F06-91C2-D9DBA1BC5EA1}" destId="{0F3A527F-9097-4CC8-9B81-240F0B3ED08F}" srcOrd="1" destOrd="0" presId="urn:microsoft.com/office/officeart/2005/8/layout/process4"/>
    <dgm:cxn modelId="{A885F6A9-7B72-4B18-A9C6-1C3A8EEA5582}" type="presParOf" srcId="{39E2E5F2-DE4D-4F06-91C2-D9DBA1BC5EA1}" destId="{0ACC4ED0-F4F2-4BC4-8F87-AE24E8B68ED6}" srcOrd="2" destOrd="0" presId="urn:microsoft.com/office/officeart/2005/8/layout/process4"/>
    <dgm:cxn modelId="{302618F5-F907-46EA-BEBF-1BA7B959065E}" type="presParOf" srcId="{0ACC4ED0-F4F2-4BC4-8F87-AE24E8B68ED6}" destId="{1B7BDA55-4A17-4F36-8FDA-3966AB58E34F}" srcOrd="0" destOrd="0" presId="urn:microsoft.com/office/officeart/2005/8/layout/process4"/>
    <dgm:cxn modelId="{CE679A96-DDB8-443A-A582-60A4B0A84EBB}" type="presParOf" srcId="{0ACC4ED0-F4F2-4BC4-8F87-AE24E8B68ED6}" destId="{F99648FD-D51B-4485-B9A7-A3C5DC928E78}" srcOrd="1" destOrd="0" presId="urn:microsoft.com/office/officeart/2005/8/layout/process4"/>
    <dgm:cxn modelId="{54F4DA82-B390-49FD-B94F-AF066F0FABEC}" type="presParOf" srcId="{0ACC4ED0-F4F2-4BC4-8F87-AE24E8B68ED6}" destId="{CC4C2CCE-CFD3-4F55-921B-90FD81679E0B}" srcOrd="2" destOrd="0" presId="urn:microsoft.com/office/officeart/2005/8/layout/process4"/>
    <dgm:cxn modelId="{173D2DCB-F574-4E8B-9974-5CC0B83688E1}" type="presParOf" srcId="{CC4C2CCE-CFD3-4F55-921B-90FD81679E0B}" destId="{34047D7C-2E4F-49C2-94CE-4B9EF9A32EA5}" srcOrd="0" destOrd="0" presId="urn:microsoft.com/office/officeart/2005/8/layout/process4"/>
    <dgm:cxn modelId="{331236EC-3359-4A80-8C4A-1AE1868D909E}" type="presParOf" srcId="{CC4C2CCE-CFD3-4F55-921B-90FD81679E0B}" destId="{F4F0E8D9-71D0-467D-99AF-53A3B433DD42}" srcOrd="1" destOrd="0" presId="urn:microsoft.com/office/officeart/2005/8/layout/process4"/>
    <dgm:cxn modelId="{34C01F80-6170-4B21-B079-4B1D0A49CE80}" type="presParOf" srcId="{39E2E5F2-DE4D-4F06-91C2-D9DBA1BC5EA1}" destId="{A4C28953-5E05-4E59-93AC-AD70C54E90E6}" srcOrd="3" destOrd="0" presId="urn:microsoft.com/office/officeart/2005/8/layout/process4"/>
    <dgm:cxn modelId="{B5A09681-3B4B-4DBE-8361-53536AE615D7}" type="presParOf" srcId="{39E2E5F2-DE4D-4F06-91C2-D9DBA1BC5EA1}" destId="{4CB954B5-3830-4D9E-8E3C-3A4B1EF1D712}" srcOrd="4" destOrd="0" presId="urn:microsoft.com/office/officeart/2005/8/layout/process4"/>
    <dgm:cxn modelId="{92F307E4-ABE7-4E5D-95C8-D32A4768E0E5}" type="presParOf" srcId="{4CB954B5-3830-4D9E-8E3C-3A4B1EF1D712}" destId="{A88483DA-3EE4-4FF6-9807-CA9DFE78AC34}" srcOrd="0" destOrd="0" presId="urn:microsoft.com/office/officeart/2005/8/layout/process4"/>
    <dgm:cxn modelId="{126CD288-ECF8-425D-8DC1-59DD772FF31B}" type="presParOf" srcId="{4CB954B5-3830-4D9E-8E3C-3A4B1EF1D712}" destId="{AC67DDE1-AF28-41DE-8042-C5F1BF9A9702}" srcOrd="1" destOrd="0" presId="urn:microsoft.com/office/officeart/2005/8/layout/process4"/>
    <dgm:cxn modelId="{8AB2210B-2A23-4E88-A0DF-70109CFCFBAE}" type="presParOf" srcId="{4CB954B5-3830-4D9E-8E3C-3A4B1EF1D712}" destId="{72241E6A-A5C5-47D3-AE93-5FAF0617FEC8}" srcOrd="2" destOrd="0" presId="urn:microsoft.com/office/officeart/2005/8/layout/process4"/>
    <dgm:cxn modelId="{1C6476A5-2E7A-4B44-8918-630FE6A2F7DE}" type="presParOf" srcId="{72241E6A-A5C5-47D3-AE93-5FAF0617FEC8}" destId="{7069A86F-34F6-46D0-9076-02B88F42F872}" srcOrd="0" destOrd="0" presId="urn:microsoft.com/office/officeart/2005/8/layout/process4"/>
    <dgm:cxn modelId="{BEF0A3E5-8D02-424D-B192-27C565980265}" type="presParOf" srcId="{72241E6A-A5C5-47D3-AE93-5FAF0617FEC8}" destId="{6F29609A-3A95-4B9A-AB58-3113EE65D3CE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EEDC5ED-1899-411C-A495-A9890180576F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818BE064-C68C-42BA-A099-0293369B1A4B}">
      <dgm:prSet phldrT="[Text]" custT="1"/>
      <dgm:spPr/>
      <dgm:t>
        <a:bodyPr/>
        <a:lstStyle/>
        <a:p>
          <a:pPr algn="ctr"/>
          <a:r>
            <a:rPr lang="sk-SK" sz="3200" dirty="0" smtClean="0"/>
            <a:t>Uzatvorenie učebnej zmluvy s plnoletým žiakom, alebo zákonným zástupcom žiaka </a:t>
          </a:r>
          <a:r>
            <a:rPr lang="sk-SK" sz="3200" dirty="0" smtClean="0">
              <a:solidFill>
                <a:srgbClr val="FF0000"/>
              </a:solidFill>
            </a:rPr>
            <a:t>(31.08.)</a:t>
          </a:r>
          <a:endParaRPr lang="sk-SK" sz="3200" dirty="0">
            <a:solidFill>
              <a:srgbClr val="FF0000"/>
            </a:solidFill>
          </a:endParaRPr>
        </a:p>
      </dgm:t>
    </dgm:pt>
    <dgm:pt modelId="{A83F1517-D3E6-42AD-A824-FA133D1F614B}" type="parTrans" cxnId="{15CB2C83-DF29-4EF8-836B-649D95B2690D}">
      <dgm:prSet/>
      <dgm:spPr/>
      <dgm:t>
        <a:bodyPr/>
        <a:lstStyle/>
        <a:p>
          <a:endParaRPr lang="sk-SK"/>
        </a:p>
      </dgm:t>
    </dgm:pt>
    <dgm:pt modelId="{A6BBB040-84CB-4C60-836F-54A61D672D5E}" type="sibTrans" cxnId="{15CB2C83-DF29-4EF8-836B-649D95B2690D}">
      <dgm:prSet/>
      <dgm:spPr/>
      <dgm:t>
        <a:bodyPr/>
        <a:lstStyle/>
        <a:p>
          <a:endParaRPr lang="sk-SK"/>
        </a:p>
      </dgm:t>
    </dgm:pt>
    <dgm:pt modelId="{E2EAEE60-8BFF-4444-B229-9837A936F028}">
      <dgm:prSet phldrT="[Text]"/>
      <dgm:spPr/>
      <dgm:t>
        <a:bodyPr/>
        <a:lstStyle/>
        <a:p>
          <a:r>
            <a:rPr lang="sk-SK" dirty="0" smtClean="0"/>
            <a:t>6-8/2015</a:t>
          </a:r>
          <a:endParaRPr lang="sk-SK" dirty="0"/>
        </a:p>
      </dgm:t>
    </dgm:pt>
    <dgm:pt modelId="{3C5D188C-70E5-412F-98C8-C4F5F834DFC9}" type="parTrans" cxnId="{E4E23F88-AC8D-4053-B7E6-A53BA603A03A}">
      <dgm:prSet/>
      <dgm:spPr/>
      <dgm:t>
        <a:bodyPr/>
        <a:lstStyle/>
        <a:p>
          <a:endParaRPr lang="sk-SK"/>
        </a:p>
      </dgm:t>
    </dgm:pt>
    <dgm:pt modelId="{F2F8E87A-182B-44EE-A140-4EFDC62CB668}" type="sibTrans" cxnId="{E4E23F88-AC8D-4053-B7E6-A53BA603A03A}">
      <dgm:prSet/>
      <dgm:spPr/>
      <dgm:t>
        <a:bodyPr/>
        <a:lstStyle/>
        <a:p>
          <a:endParaRPr lang="sk-SK"/>
        </a:p>
      </dgm:t>
    </dgm:pt>
    <dgm:pt modelId="{0B7D4C64-7376-4953-ABB7-B9D6297B610C}">
      <dgm:prSet phldrT="[Text]"/>
      <dgm:spPr/>
      <dgm:t>
        <a:bodyPr/>
        <a:lstStyle/>
        <a:p>
          <a:r>
            <a:rPr lang="sk-SK" dirty="0" smtClean="0"/>
            <a:t>6-8/2016</a:t>
          </a:r>
          <a:endParaRPr lang="sk-SK" dirty="0"/>
        </a:p>
      </dgm:t>
    </dgm:pt>
    <dgm:pt modelId="{BFF154BD-0D88-45E8-AC1F-8FEEDBE7946C}" type="parTrans" cxnId="{D098C514-3376-4F8D-8615-4BED487A69B4}">
      <dgm:prSet/>
      <dgm:spPr/>
      <dgm:t>
        <a:bodyPr/>
        <a:lstStyle/>
        <a:p>
          <a:endParaRPr lang="sk-SK"/>
        </a:p>
      </dgm:t>
    </dgm:pt>
    <dgm:pt modelId="{A7938CDB-8583-49BB-BE45-A30250694254}" type="sibTrans" cxnId="{D098C514-3376-4F8D-8615-4BED487A69B4}">
      <dgm:prSet/>
      <dgm:spPr/>
      <dgm:t>
        <a:bodyPr/>
        <a:lstStyle/>
        <a:p>
          <a:endParaRPr lang="sk-SK"/>
        </a:p>
      </dgm:t>
    </dgm:pt>
    <dgm:pt modelId="{7C47B129-B474-4D8B-A236-ABBA697708C4}">
      <dgm:prSet phldrT="[Text]"/>
      <dgm:spPr/>
      <dgm:t>
        <a:bodyPr/>
        <a:lstStyle/>
        <a:p>
          <a:r>
            <a:rPr lang="sk-SK" dirty="0" smtClean="0"/>
            <a:t>8-9/2015</a:t>
          </a:r>
          <a:endParaRPr lang="sk-SK" dirty="0"/>
        </a:p>
      </dgm:t>
    </dgm:pt>
    <dgm:pt modelId="{E9752D86-9FF2-41CD-ADEB-0BDC4EDAF6F6}" type="parTrans" cxnId="{74D37E88-9C3B-405F-B00D-69FB98FE1ACE}">
      <dgm:prSet/>
      <dgm:spPr/>
      <dgm:t>
        <a:bodyPr/>
        <a:lstStyle/>
        <a:p>
          <a:endParaRPr lang="sk-SK"/>
        </a:p>
      </dgm:t>
    </dgm:pt>
    <dgm:pt modelId="{87044307-6742-4C8C-9099-6F33C27DF9EE}" type="sibTrans" cxnId="{74D37E88-9C3B-405F-B00D-69FB98FE1ACE}">
      <dgm:prSet/>
      <dgm:spPr/>
      <dgm:t>
        <a:bodyPr/>
        <a:lstStyle/>
        <a:p>
          <a:endParaRPr lang="sk-SK"/>
        </a:p>
      </dgm:t>
    </dgm:pt>
    <dgm:pt modelId="{509AE903-E069-4648-BCDE-197E4E47FFEC}">
      <dgm:prSet phldrT="[Text]"/>
      <dgm:spPr/>
      <dgm:t>
        <a:bodyPr/>
        <a:lstStyle/>
        <a:p>
          <a:r>
            <a:rPr lang="sk-SK" dirty="0" smtClean="0"/>
            <a:t>8-9/2016</a:t>
          </a:r>
          <a:endParaRPr lang="sk-SK" dirty="0"/>
        </a:p>
      </dgm:t>
    </dgm:pt>
    <dgm:pt modelId="{4C267861-E72F-423A-B2A5-D26AF49132EE}" type="parTrans" cxnId="{0A12B6AD-E1D2-40AE-AFB1-6659E3836753}">
      <dgm:prSet/>
      <dgm:spPr/>
      <dgm:t>
        <a:bodyPr/>
        <a:lstStyle/>
        <a:p>
          <a:endParaRPr lang="sk-SK"/>
        </a:p>
      </dgm:t>
    </dgm:pt>
    <dgm:pt modelId="{ACEEEE5E-DBEE-4041-A216-FD039AAA4D80}" type="sibTrans" cxnId="{0A12B6AD-E1D2-40AE-AFB1-6659E3836753}">
      <dgm:prSet/>
      <dgm:spPr/>
      <dgm:t>
        <a:bodyPr/>
        <a:lstStyle/>
        <a:p>
          <a:endParaRPr lang="sk-SK"/>
        </a:p>
      </dgm:t>
    </dgm:pt>
    <dgm:pt modelId="{0BE68E25-2E8C-412C-9ED8-747971B00B79}">
      <dgm:prSet phldrT="[Text]" custT="1"/>
      <dgm:spPr/>
      <dgm:t>
        <a:bodyPr/>
        <a:lstStyle/>
        <a:p>
          <a:r>
            <a:rPr lang="sk-SK" sz="3200" dirty="0" smtClean="0"/>
            <a:t>Vnútorný poriadok pracoviska</a:t>
          </a:r>
          <a:endParaRPr lang="sk-SK" sz="3200" dirty="0"/>
        </a:p>
      </dgm:t>
    </dgm:pt>
    <dgm:pt modelId="{4157665F-819F-4880-AC5A-611FB4EDF6D8}" type="parTrans" cxnId="{4CF6AE83-3F04-4696-BD76-D13FCB940A8C}">
      <dgm:prSet/>
      <dgm:spPr/>
      <dgm:t>
        <a:bodyPr/>
        <a:lstStyle/>
        <a:p>
          <a:endParaRPr lang="sk-SK"/>
        </a:p>
      </dgm:t>
    </dgm:pt>
    <dgm:pt modelId="{C3E073AF-A6CC-4F81-BE3A-1C4E9F155E04}" type="sibTrans" cxnId="{4CF6AE83-3F04-4696-BD76-D13FCB940A8C}">
      <dgm:prSet/>
      <dgm:spPr/>
      <dgm:t>
        <a:bodyPr/>
        <a:lstStyle/>
        <a:p>
          <a:endParaRPr lang="sk-SK"/>
        </a:p>
      </dgm:t>
    </dgm:pt>
    <dgm:pt modelId="{06BE2AE5-0668-4949-98F6-E5A7AF23A5A2}">
      <dgm:prSet phldrT="[Text]"/>
      <dgm:spPr/>
      <dgm:t>
        <a:bodyPr/>
        <a:lstStyle/>
        <a:p>
          <a:r>
            <a:rPr lang="sk-SK" dirty="0" smtClean="0"/>
            <a:t>7-8/2015</a:t>
          </a:r>
          <a:endParaRPr lang="sk-SK" dirty="0"/>
        </a:p>
      </dgm:t>
    </dgm:pt>
    <dgm:pt modelId="{4F1F6052-5E8F-4847-A8F5-3AF93356B0B7}" type="parTrans" cxnId="{B624CFCC-E400-4213-809D-DCBB579198B9}">
      <dgm:prSet/>
      <dgm:spPr/>
      <dgm:t>
        <a:bodyPr/>
        <a:lstStyle/>
        <a:p>
          <a:endParaRPr lang="sk-SK"/>
        </a:p>
      </dgm:t>
    </dgm:pt>
    <dgm:pt modelId="{B6697796-719E-4235-A4A2-F0BF0D7C2038}" type="sibTrans" cxnId="{B624CFCC-E400-4213-809D-DCBB579198B9}">
      <dgm:prSet/>
      <dgm:spPr/>
      <dgm:t>
        <a:bodyPr/>
        <a:lstStyle/>
        <a:p>
          <a:endParaRPr lang="sk-SK"/>
        </a:p>
      </dgm:t>
    </dgm:pt>
    <dgm:pt modelId="{79F9ADED-901A-4283-9BF3-B3EB54DF9488}">
      <dgm:prSet phldrT="[Text]"/>
      <dgm:spPr/>
      <dgm:t>
        <a:bodyPr/>
        <a:lstStyle/>
        <a:p>
          <a:r>
            <a:rPr lang="sk-SK" dirty="0" smtClean="0"/>
            <a:t>7-8/2016</a:t>
          </a:r>
          <a:endParaRPr lang="sk-SK" dirty="0"/>
        </a:p>
      </dgm:t>
    </dgm:pt>
    <dgm:pt modelId="{74416FB2-68C4-48BB-85CD-EC5BD5997819}" type="parTrans" cxnId="{488B0790-FC7B-4599-9833-23946257A29E}">
      <dgm:prSet/>
      <dgm:spPr/>
      <dgm:t>
        <a:bodyPr/>
        <a:lstStyle/>
        <a:p>
          <a:endParaRPr lang="sk-SK"/>
        </a:p>
      </dgm:t>
    </dgm:pt>
    <dgm:pt modelId="{019C4DC9-D3CF-4C7D-9A41-BA66F1D02193}" type="sibTrans" cxnId="{488B0790-FC7B-4599-9833-23946257A29E}">
      <dgm:prSet/>
      <dgm:spPr/>
      <dgm:t>
        <a:bodyPr/>
        <a:lstStyle/>
        <a:p>
          <a:endParaRPr lang="sk-SK"/>
        </a:p>
      </dgm:t>
    </dgm:pt>
    <dgm:pt modelId="{321383B8-44E7-4A1A-AF7C-7FA5AF862A99}">
      <dgm:prSet phldrT="[Text]" custT="1"/>
      <dgm:spPr/>
      <dgm:t>
        <a:bodyPr/>
        <a:lstStyle/>
        <a:p>
          <a:r>
            <a:rPr lang="sk-SK" sz="3200" dirty="0" smtClean="0"/>
            <a:t>Informovanie SOŠ a stavovskej organizácie o uzatvorení učebnej zmluvy</a:t>
          </a:r>
          <a:endParaRPr lang="sk-SK" sz="3200" dirty="0"/>
        </a:p>
      </dgm:t>
    </dgm:pt>
    <dgm:pt modelId="{B14773CC-22D0-46DD-8E53-2D8DBE92C06F}" type="sibTrans" cxnId="{BE410BF9-2195-4E98-85B1-6BD9CB991273}">
      <dgm:prSet/>
      <dgm:spPr/>
      <dgm:t>
        <a:bodyPr/>
        <a:lstStyle/>
        <a:p>
          <a:endParaRPr lang="sk-SK"/>
        </a:p>
      </dgm:t>
    </dgm:pt>
    <dgm:pt modelId="{D4CAC817-7967-4161-985E-C1C06BABA143}" type="parTrans" cxnId="{BE410BF9-2195-4E98-85B1-6BD9CB991273}">
      <dgm:prSet/>
      <dgm:spPr/>
      <dgm:t>
        <a:bodyPr/>
        <a:lstStyle/>
        <a:p>
          <a:endParaRPr lang="sk-SK"/>
        </a:p>
      </dgm:t>
    </dgm:pt>
    <dgm:pt modelId="{39E2E5F2-DE4D-4F06-91C2-D9DBA1BC5EA1}" type="pres">
      <dgm:prSet presAssocID="{DEEDC5ED-1899-411C-A495-A9890180576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83D772CB-4ABA-472D-BACF-3870D33E3A86}" type="pres">
      <dgm:prSet presAssocID="{0BE68E25-2E8C-412C-9ED8-747971B00B79}" presName="boxAndChildren" presStyleCnt="0"/>
      <dgm:spPr/>
    </dgm:pt>
    <dgm:pt modelId="{569B1BF5-82FE-4136-9435-29B92AEA3578}" type="pres">
      <dgm:prSet presAssocID="{0BE68E25-2E8C-412C-9ED8-747971B00B79}" presName="parentTextBox" presStyleLbl="node1" presStyleIdx="0" presStyleCnt="3"/>
      <dgm:spPr/>
      <dgm:t>
        <a:bodyPr/>
        <a:lstStyle/>
        <a:p>
          <a:endParaRPr lang="sk-SK"/>
        </a:p>
      </dgm:t>
    </dgm:pt>
    <dgm:pt modelId="{46BF1A59-0F9D-42D6-A9AB-89C586C4C659}" type="pres">
      <dgm:prSet presAssocID="{0BE68E25-2E8C-412C-9ED8-747971B00B79}" presName="entireBox" presStyleLbl="node1" presStyleIdx="0" presStyleCnt="3"/>
      <dgm:spPr/>
      <dgm:t>
        <a:bodyPr/>
        <a:lstStyle/>
        <a:p>
          <a:endParaRPr lang="sk-SK"/>
        </a:p>
      </dgm:t>
    </dgm:pt>
    <dgm:pt modelId="{B75CF30D-917F-41ED-9041-9F107C58371E}" type="pres">
      <dgm:prSet presAssocID="{0BE68E25-2E8C-412C-9ED8-747971B00B79}" presName="descendantBox" presStyleCnt="0"/>
      <dgm:spPr/>
    </dgm:pt>
    <dgm:pt modelId="{76B514FB-7D37-45E3-975D-46DD5B036388}" type="pres">
      <dgm:prSet presAssocID="{06BE2AE5-0668-4949-98F6-E5A7AF23A5A2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FEF09F7-94E4-4BC5-AA30-3E1110315964}" type="pres">
      <dgm:prSet presAssocID="{79F9ADED-901A-4283-9BF3-B3EB54DF9488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0F3A527F-9097-4CC8-9B81-240F0B3ED08F}" type="pres">
      <dgm:prSet presAssocID="{B14773CC-22D0-46DD-8E53-2D8DBE92C06F}" presName="sp" presStyleCnt="0"/>
      <dgm:spPr/>
    </dgm:pt>
    <dgm:pt modelId="{0ACC4ED0-F4F2-4BC4-8F87-AE24E8B68ED6}" type="pres">
      <dgm:prSet presAssocID="{321383B8-44E7-4A1A-AF7C-7FA5AF862A99}" presName="arrowAndChildren" presStyleCnt="0"/>
      <dgm:spPr/>
    </dgm:pt>
    <dgm:pt modelId="{1B7BDA55-4A17-4F36-8FDA-3966AB58E34F}" type="pres">
      <dgm:prSet presAssocID="{321383B8-44E7-4A1A-AF7C-7FA5AF862A99}" presName="parentTextArrow" presStyleLbl="node1" presStyleIdx="0" presStyleCnt="3"/>
      <dgm:spPr/>
      <dgm:t>
        <a:bodyPr/>
        <a:lstStyle/>
        <a:p>
          <a:endParaRPr lang="sk-SK"/>
        </a:p>
      </dgm:t>
    </dgm:pt>
    <dgm:pt modelId="{F99648FD-D51B-4485-B9A7-A3C5DC928E78}" type="pres">
      <dgm:prSet presAssocID="{321383B8-44E7-4A1A-AF7C-7FA5AF862A99}" presName="arrow" presStyleLbl="node1" presStyleIdx="1" presStyleCnt="3" custScaleY="113892"/>
      <dgm:spPr/>
      <dgm:t>
        <a:bodyPr/>
        <a:lstStyle/>
        <a:p>
          <a:endParaRPr lang="sk-SK"/>
        </a:p>
      </dgm:t>
    </dgm:pt>
    <dgm:pt modelId="{CC4C2CCE-CFD3-4F55-921B-90FD81679E0B}" type="pres">
      <dgm:prSet presAssocID="{321383B8-44E7-4A1A-AF7C-7FA5AF862A99}" presName="descendantArrow" presStyleCnt="0"/>
      <dgm:spPr/>
    </dgm:pt>
    <dgm:pt modelId="{34047D7C-2E4F-49C2-94CE-4B9EF9A32EA5}" type="pres">
      <dgm:prSet presAssocID="{7C47B129-B474-4D8B-A236-ABBA697708C4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4F0E8D9-71D0-467D-99AF-53A3B433DD42}" type="pres">
      <dgm:prSet presAssocID="{509AE903-E069-4648-BCDE-197E4E47FFEC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A4C28953-5E05-4E59-93AC-AD70C54E90E6}" type="pres">
      <dgm:prSet presAssocID="{A6BBB040-84CB-4C60-836F-54A61D672D5E}" presName="sp" presStyleCnt="0"/>
      <dgm:spPr/>
    </dgm:pt>
    <dgm:pt modelId="{4CB954B5-3830-4D9E-8E3C-3A4B1EF1D712}" type="pres">
      <dgm:prSet presAssocID="{818BE064-C68C-42BA-A099-0293369B1A4B}" presName="arrowAndChildren" presStyleCnt="0"/>
      <dgm:spPr/>
    </dgm:pt>
    <dgm:pt modelId="{A88483DA-3EE4-4FF6-9807-CA9DFE78AC34}" type="pres">
      <dgm:prSet presAssocID="{818BE064-C68C-42BA-A099-0293369B1A4B}" presName="parentTextArrow" presStyleLbl="node1" presStyleIdx="1" presStyleCnt="3"/>
      <dgm:spPr/>
      <dgm:t>
        <a:bodyPr/>
        <a:lstStyle/>
        <a:p>
          <a:endParaRPr lang="sk-SK"/>
        </a:p>
      </dgm:t>
    </dgm:pt>
    <dgm:pt modelId="{AC67DDE1-AF28-41DE-8042-C5F1BF9A9702}" type="pres">
      <dgm:prSet presAssocID="{818BE064-C68C-42BA-A099-0293369B1A4B}" presName="arrow" presStyleLbl="node1" presStyleIdx="2" presStyleCnt="3" custLinFactNeighborX="3636" custLinFactNeighborY="-46"/>
      <dgm:spPr/>
      <dgm:t>
        <a:bodyPr/>
        <a:lstStyle/>
        <a:p>
          <a:endParaRPr lang="sk-SK"/>
        </a:p>
      </dgm:t>
    </dgm:pt>
    <dgm:pt modelId="{72241E6A-A5C5-47D3-AE93-5FAF0617FEC8}" type="pres">
      <dgm:prSet presAssocID="{818BE064-C68C-42BA-A099-0293369B1A4B}" presName="descendantArrow" presStyleCnt="0"/>
      <dgm:spPr/>
    </dgm:pt>
    <dgm:pt modelId="{7069A86F-34F6-46D0-9076-02B88F42F872}" type="pres">
      <dgm:prSet presAssocID="{E2EAEE60-8BFF-4444-B229-9837A936F028}" presName="childTextArrow" presStyleLbl="fgAccFollowNode1" presStyleIdx="4" presStyleCnt="6" custLinFactNeighborX="-601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F29609A-3A95-4B9A-AB58-3113EE65D3CE}" type="pres">
      <dgm:prSet presAssocID="{0B7D4C64-7376-4953-ABB7-B9D6297B610C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729C8C8C-6793-4095-B24A-67EACA23EB5F}" type="presOf" srcId="{E2EAEE60-8BFF-4444-B229-9837A936F028}" destId="{7069A86F-34F6-46D0-9076-02B88F42F872}" srcOrd="0" destOrd="0" presId="urn:microsoft.com/office/officeart/2005/8/layout/process4"/>
    <dgm:cxn modelId="{013F8B50-829F-4BE3-8727-D1D07E1853B2}" type="presOf" srcId="{818BE064-C68C-42BA-A099-0293369B1A4B}" destId="{A88483DA-3EE4-4FF6-9807-CA9DFE78AC34}" srcOrd="0" destOrd="0" presId="urn:microsoft.com/office/officeart/2005/8/layout/process4"/>
    <dgm:cxn modelId="{287AC8C9-6C50-4B9D-AFDB-30F772683383}" type="presOf" srcId="{321383B8-44E7-4A1A-AF7C-7FA5AF862A99}" destId="{F99648FD-D51B-4485-B9A7-A3C5DC928E78}" srcOrd="1" destOrd="0" presId="urn:microsoft.com/office/officeart/2005/8/layout/process4"/>
    <dgm:cxn modelId="{4716A910-E0F7-4153-910C-2F55ED284778}" type="presOf" srcId="{0B7D4C64-7376-4953-ABB7-B9D6297B610C}" destId="{6F29609A-3A95-4B9A-AB58-3113EE65D3CE}" srcOrd="0" destOrd="0" presId="urn:microsoft.com/office/officeart/2005/8/layout/process4"/>
    <dgm:cxn modelId="{74D37E88-9C3B-405F-B00D-69FB98FE1ACE}" srcId="{321383B8-44E7-4A1A-AF7C-7FA5AF862A99}" destId="{7C47B129-B474-4D8B-A236-ABBA697708C4}" srcOrd="0" destOrd="0" parTransId="{E9752D86-9FF2-41CD-ADEB-0BDC4EDAF6F6}" sibTransId="{87044307-6742-4C8C-9099-6F33C27DF9EE}"/>
    <dgm:cxn modelId="{0A12B6AD-E1D2-40AE-AFB1-6659E3836753}" srcId="{321383B8-44E7-4A1A-AF7C-7FA5AF862A99}" destId="{509AE903-E069-4648-BCDE-197E4E47FFEC}" srcOrd="1" destOrd="0" parTransId="{4C267861-E72F-423A-B2A5-D26AF49132EE}" sibTransId="{ACEEEE5E-DBEE-4041-A216-FD039AAA4D80}"/>
    <dgm:cxn modelId="{1F14C067-EF02-4440-B575-F9093A40EC16}" type="presOf" srcId="{0BE68E25-2E8C-412C-9ED8-747971B00B79}" destId="{569B1BF5-82FE-4136-9435-29B92AEA3578}" srcOrd="0" destOrd="0" presId="urn:microsoft.com/office/officeart/2005/8/layout/process4"/>
    <dgm:cxn modelId="{488B0790-FC7B-4599-9833-23946257A29E}" srcId="{0BE68E25-2E8C-412C-9ED8-747971B00B79}" destId="{79F9ADED-901A-4283-9BF3-B3EB54DF9488}" srcOrd="1" destOrd="0" parTransId="{74416FB2-68C4-48BB-85CD-EC5BD5997819}" sibTransId="{019C4DC9-D3CF-4C7D-9A41-BA66F1D02193}"/>
    <dgm:cxn modelId="{3167ADDE-E3FB-4F4B-8CE1-82F6C672BAA1}" type="presOf" srcId="{7C47B129-B474-4D8B-A236-ABBA697708C4}" destId="{34047D7C-2E4F-49C2-94CE-4B9EF9A32EA5}" srcOrd="0" destOrd="0" presId="urn:microsoft.com/office/officeart/2005/8/layout/process4"/>
    <dgm:cxn modelId="{B624CFCC-E400-4213-809D-DCBB579198B9}" srcId="{0BE68E25-2E8C-412C-9ED8-747971B00B79}" destId="{06BE2AE5-0668-4949-98F6-E5A7AF23A5A2}" srcOrd="0" destOrd="0" parTransId="{4F1F6052-5E8F-4847-A8F5-3AF93356B0B7}" sibTransId="{B6697796-719E-4235-A4A2-F0BF0D7C2038}"/>
    <dgm:cxn modelId="{19A8E188-E048-4F0C-8792-B935F2DD730F}" type="presOf" srcId="{818BE064-C68C-42BA-A099-0293369B1A4B}" destId="{AC67DDE1-AF28-41DE-8042-C5F1BF9A9702}" srcOrd="1" destOrd="0" presId="urn:microsoft.com/office/officeart/2005/8/layout/process4"/>
    <dgm:cxn modelId="{4CF6AE83-3F04-4696-BD76-D13FCB940A8C}" srcId="{DEEDC5ED-1899-411C-A495-A9890180576F}" destId="{0BE68E25-2E8C-412C-9ED8-747971B00B79}" srcOrd="2" destOrd="0" parTransId="{4157665F-819F-4880-AC5A-611FB4EDF6D8}" sibTransId="{C3E073AF-A6CC-4F81-BE3A-1C4E9F155E04}"/>
    <dgm:cxn modelId="{D098C514-3376-4F8D-8615-4BED487A69B4}" srcId="{818BE064-C68C-42BA-A099-0293369B1A4B}" destId="{0B7D4C64-7376-4953-ABB7-B9D6297B610C}" srcOrd="1" destOrd="0" parTransId="{BFF154BD-0D88-45E8-AC1F-8FEEDBE7946C}" sibTransId="{A7938CDB-8583-49BB-BE45-A30250694254}"/>
    <dgm:cxn modelId="{6DAC0D46-A285-4C11-A714-6F919969E6AA}" type="presOf" srcId="{DEEDC5ED-1899-411C-A495-A9890180576F}" destId="{39E2E5F2-DE4D-4F06-91C2-D9DBA1BC5EA1}" srcOrd="0" destOrd="0" presId="urn:microsoft.com/office/officeart/2005/8/layout/process4"/>
    <dgm:cxn modelId="{E4E23F88-AC8D-4053-B7E6-A53BA603A03A}" srcId="{818BE064-C68C-42BA-A099-0293369B1A4B}" destId="{E2EAEE60-8BFF-4444-B229-9837A936F028}" srcOrd="0" destOrd="0" parTransId="{3C5D188C-70E5-412F-98C8-C4F5F834DFC9}" sibTransId="{F2F8E87A-182B-44EE-A140-4EFDC62CB668}"/>
    <dgm:cxn modelId="{2290D8A5-B64B-495E-8E93-7F9884B11AFB}" type="presOf" srcId="{321383B8-44E7-4A1A-AF7C-7FA5AF862A99}" destId="{1B7BDA55-4A17-4F36-8FDA-3966AB58E34F}" srcOrd="0" destOrd="0" presId="urn:microsoft.com/office/officeart/2005/8/layout/process4"/>
    <dgm:cxn modelId="{5FB200AC-19F3-484B-9725-4F2CAF9026E4}" type="presOf" srcId="{0BE68E25-2E8C-412C-9ED8-747971B00B79}" destId="{46BF1A59-0F9D-42D6-A9AB-89C586C4C659}" srcOrd="1" destOrd="0" presId="urn:microsoft.com/office/officeart/2005/8/layout/process4"/>
    <dgm:cxn modelId="{A4EA36DD-EC65-4129-8FF9-686AE05F88C2}" type="presOf" srcId="{06BE2AE5-0668-4949-98F6-E5A7AF23A5A2}" destId="{76B514FB-7D37-45E3-975D-46DD5B036388}" srcOrd="0" destOrd="0" presId="urn:microsoft.com/office/officeart/2005/8/layout/process4"/>
    <dgm:cxn modelId="{59D9647F-1CFA-4F69-9072-1A73C119DEBF}" type="presOf" srcId="{79F9ADED-901A-4283-9BF3-B3EB54DF9488}" destId="{1FEF09F7-94E4-4BC5-AA30-3E1110315964}" srcOrd="0" destOrd="0" presId="urn:microsoft.com/office/officeart/2005/8/layout/process4"/>
    <dgm:cxn modelId="{68E323A4-8927-432E-8662-B6F055801E50}" type="presOf" srcId="{509AE903-E069-4648-BCDE-197E4E47FFEC}" destId="{F4F0E8D9-71D0-467D-99AF-53A3B433DD42}" srcOrd="0" destOrd="0" presId="urn:microsoft.com/office/officeart/2005/8/layout/process4"/>
    <dgm:cxn modelId="{15CB2C83-DF29-4EF8-836B-649D95B2690D}" srcId="{DEEDC5ED-1899-411C-A495-A9890180576F}" destId="{818BE064-C68C-42BA-A099-0293369B1A4B}" srcOrd="0" destOrd="0" parTransId="{A83F1517-D3E6-42AD-A824-FA133D1F614B}" sibTransId="{A6BBB040-84CB-4C60-836F-54A61D672D5E}"/>
    <dgm:cxn modelId="{BE410BF9-2195-4E98-85B1-6BD9CB991273}" srcId="{DEEDC5ED-1899-411C-A495-A9890180576F}" destId="{321383B8-44E7-4A1A-AF7C-7FA5AF862A99}" srcOrd="1" destOrd="0" parTransId="{D4CAC817-7967-4161-985E-C1C06BABA143}" sibTransId="{B14773CC-22D0-46DD-8E53-2D8DBE92C06F}"/>
    <dgm:cxn modelId="{E4DA4286-56DC-42E9-A33A-CCD82B50667E}" type="presParOf" srcId="{39E2E5F2-DE4D-4F06-91C2-D9DBA1BC5EA1}" destId="{83D772CB-4ABA-472D-BACF-3870D33E3A86}" srcOrd="0" destOrd="0" presId="urn:microsoft.com/office/officeart/2005/8/layout/process4"/>
    <dgm:cxn modelId="{FC6EEFE3-601E-404F-83CA-04C298092669}" type="presParOf" srcId="{83D772CB-4ABA-472D-BACF-3870D33E3A86}" destId="{569B1BF5-82FE-4136-9435-29B92AEA3578}" srcOrd="0" destOrd="0" presId="urn:microsoft.com/office/officeart/2005/8/layout/process4"/>
    <dgm:cxn modelId="{FFBB5D43-E8E8-4514-9BF8-15DE9A4ADED5}" type="presParOf" srcId="{83D772CB-4ABA-472D-BACF-3870D33E3A86}" destId="{46BF1A59-0F9D-42D6-A9AB-89C586C4C659}" srcOrd="1" destOrd="0" presId="urn:microsoft.com/office/officeart/2005/8/layout/process4"/>
    <dgm:cxn modelId="{FE431C43-6BB0-41E0-B52F-6D12D23FF6FF}" type="presParOf" srcId="{83D772CB-4ABA-472D-BACF-3870D33E3A86}" destId="{B75CF30D-917F-41ED-9041-9F107C58371E}" srcOrd="2" destOrd="0" presId="urn:microsoft.com/office/officeart/2005/8/layout/process4"/>
    <dgm:cxn modelId="{E9FA7F4D-8D9E-45EC-A8F9-405C030C0A1D}" type="presParOf" srcId="{B75CF30D-917F-41ED-9041-9F107C58371E}" destId="{76B514FB-7D37-45E3-975D-46DD5B036388}" srcOrd="0" destOrd="0" presId="urn:microsoft.com/office/officeart/2005/8/layout/process4"/>
    <dgm:cxn modelId="{1C70C579-E927-4DC1-ACBB-01F530C96ABD}" type="presParOf" srcId="{B75CF30D-917F-41ED-9041-9F107C58371E}" destId="{1FEF09F7-94E4-4BC5-AA30-3E1110315964}" srcOrd="1" destOrd="0" presId="urn:microsoft.com/office/officeart/2005/8/layout/process4"/>
    <dgm:cxn modelId="{7C4FC6F1-F351-461F-8064-D86B2A97F06D}" type="presParOf" srcId="{39E2E5F2-DE4D-4F06-91C2-D9DBA1BC5EA1}" destId="{0F3A527F-9097-4CC8-9B81-240F0B3ED08F}" srcOrd="1" destOrd="0" presId="urn:microsoft.com/office/officeart/2005/8/layout/process4"/>
    <dgm:cxn modelId="{D7762AD0-22BA-4D50-8934-10268C88310B}" type="presParOf" srcId="{39E2E5F2-DE4D-4F06-91C2-D9DBA1BC5EA1}" destId="{0ACC4ED0-F4F2-4BC4-8F87-AE24E8B68ED6}" srcOrd="2" destOrd="0" presId="urn:microsoft.com/office/officeart/2005/8/layout/process4"/>
    <dgm:cxn modelId="{4CF6BBDD-F48A-4797-A42B-6447BECF6F02}" type="presParOf" srcId="{0ACC4ED0-F4F2-4BC4-8F87-AE24E8B68ED6}" destId="{1B7BDA55-4A17-4F36-8FDA-3966AB58E34F}" srcOrd="0" destOrd="0" presId="urn:microsoft.com/office/officeart/2005/8/layout/process4"/>
    <dgm:cxn modelId="{8B072951-8826-4D63-AB62-C2E0BA5DDD7D}" type="presParOf" srcId="{0ACC4ED0-F4F2-4BC4-8F87-AE24E8B68ED6}" destId="{F99648FD-D51B-4485-B9A7-A3C5DC928E78}" srcOrd="1" destOrd="0" presId="urn:microsoft.com/office/officeart/2005/8/layout/process4"/>
    <dgm:cxn modelId="{15FEFD40-BD58-48D2-B261-7C6C2DB47B77}" type="presParOf" srcId="{0ACC4ED0-F4F2-4BC4-8F87-AE24E8B68ED6}" destId="{CC4C2CCE-CFD3-4F55-921B-90FD81679E0B}" srcOrd="2" destOrd="0" presId="urn:microsoft.com/office/officeart/2005/8/layout/process4"/>
    <dgm:cxn modelId="{12498D7C-76DC-452A-9A55-286286FF474F}" type="presParOf" srcId="{CC4C2CCE-CFD3-4F55-921B-90FD81679E0B}" destId="{34047D7C-2E4F-49C2-94CE-4B9EF9A32EA5}" srcOrd="0" destOrd="0" presId="urn:microsoft.com/office/officeart/2005/8/layout/process4"/>
    <dgm:cxn modelId="{22EDD9AE-8A96-404A-AA48-A6327A6C61CC}" type="presParOf" srcId="{CC4C2CCE-CFD3-4F55-921B-90FD81679E0B}" destId="{F4F0E8D9-71D0-467D-99AF-53A3B433DD42}" srcOrd="1" destOrd="0" presId="urn:microsoft.com/office/officeart/2005/8/layout/process4"/>
    <dgm:cxn modelId="{3D42EA43-2033-45AB-AFD7-383834E8CB49}" type="presParOf" srcId="{39E2E5F2-DE4D-4F06-91C2-D9DBA1BC5EA1}" destId="{A4C28953-5E05-4E59-93AC-AD70C54E90E6}" srcOrd="3" destOrd="0" presId="urn:microsoft.com/office/officeart/2005/8/layout/process4"/>
    <dgm:cxn modelId="{25DCA102-FC1E-452D-86FA-3C36F5AF6CE3}" type="presParOf" srcId="{39E2E5F2-DE4D-4F06-91C2-D9DBA1BC5EA1}" destId="{4CB954B5-3830-4D9E-8E3C-3A4B1EF1D712}" srcOrd="4" destOrd="0" presId="urn:microsoft.com/office/officeart/2005/8/layout/process4"/>
    <dgm:cxn modelId="{0A98EAA8-6927-4AF7-B8F8-2E4118930058}" type="presParOf" srcId="{4CB954B5-3830-4D9E-8E3C-3A4B1EF1D712}" destId="{A88483DA-3EE4-4FF6-9807-CA9DFE78AC34}" srcOrd="0" destOrd="0" presId="urn:microsoft.com/office/officeart/2005/8/layout/process4"/>
    <dgm:cxn modelId="{E490571D-8DA2-4232-928E-79BB15CFAD9F}" type="presParOf" srcId="{4CB954B5-3830-4D9E-8E3C-3A4B1EF1D712}" destId="{AC67DDE1-AF28-41DE-8042-C5F1BF9A9702}" srcOrd="1" destOrd="0" presId="urn:microsoft.com/office/officeart/2005/8/layout/process4"/>
    <dgm:cxn modelId="{3B67F3FA-A452-4808-8073-9495F463045B}" type="presParOf" srcId="{4CB954B5-3830-4D9E-8E3C-3A4B1EF1D712}" destId="{72241E6A-A5C5-47D3-AE93-5FAF0617FEC8}" srcOrd="2" destOrd="0" presId="urn:microsoft.com/office/officeart/2005/8/layout/process4"/>
    <dgm:cxn modelId="{A66733A7-91E0-4CFD-992B-61402416E390}" type="presParOf" srcId="{72241E6A-A5C5-47D3-AE93-5FAF0617FEC8}" destId="{7069A86F-34F6-46D0-9076-02B88F42F872}" srcOrd="0" destOrd="0" presId="urn:microsoft.com/office/officeart/2005/8/layout/process4"/>
    <dgm:cxn modelId="{8692BEC5-8D78-4D33-A5CB-C9CCD04101C0}" type="presParOf" srcId="{72241E6A-A5C5-47D3-AE93-5FAF0617FEC8}" destId="{6F29609A-3A95-4B9A-AB58-3113EE65D3CE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EEDC5ED-1899-411C-A495-A9890180576F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818BE064-C68C-42BA-A099-0293369B1A4B}">
      <dgm:prSet phldrT="[Text]" custT="1"/>
      <dgm:spPr/>
      <dgm:t>
        <a:bodyPr/>
        <a:lstStyle/>
        <a:p>
          <a:pPr algn="ctr"/>
          <a:r>
            <a:rPr lang="sk-SK" sz="3200" dirty="0" smtClean="0"/>
            <a:t>Vstup žiaka do DSV</a:t>
          </a:r>
          <a:endParaRPr lang="sk-SK" sz="3200" dirty="0">
            <a:solidFill>
              <a:srgbClr val="FF0000"/>
            </a:solidFill>
          </a:endParaRPr>
        </a:p>
      </dgm:t>
    </dgm:pt>
    <dgm:pt modelId="{A83F1517-D3E6-42AD-A824-FA133D1F614B}" type="parTrans" cxnId="{15CB2C83-DF29-4EF8-836B-649D95B2690D}">
      <dgm:prSet/>
      <dgm:spPr/>
      <dgm:t>
        <a:bodyPr/>
        <a:lstStyle/>
        <a:p>
          <a:endParaRPr lang="sk-SK"/>
        </a:p>
      </dgm:t>
    </dgm:pt>
    <dgm:pt modelId="{A6BBB040-84CB-4C60-836F-54A61D672D5E}" type="sibTrans" cxnId="{15CB2C83-DF29-4EF8-836B-649D95B2690D}">
      <dgm:prSet/>
      <dgm:spPr/>
      <dgm:t>
        <a:bodyPr/>
        <a:lstStyle/>
        <a:p>
          <a:endParaRPr lang="sk-SK"/>
        </a:p>
      </dgm:t>
    </dgm:pt>
    <dgm:pt modelId="{E2EAEE60-8BFF-4444-B229-9837A936F028}">
      <dgm:prSet phldrT="[Text]"/>
      <dgm:spPr/>
      <dgm:t>
        <a:bodyPr/>
        <a:lstStyle/>
        <a:p>
          <a:r>
            <a:rPr lang="sk-SK" dirty="0" smtClean="0"/>
            <a:t>9/2015</a:t>
          </a:r>
          <a:endParaRPr lang="sk-SK" dirty="0"/>
        </a:p>
      </dgm:t>
    </dgm:pt>
    <dgm:pt modelId="{3C5D188C-70E5-412F-98C8-C4F5F834DFC9}" type="parTrans" cxnId="{E4E23F88-AC8D-4053-B7E6-A53BA603A03A}">
      <dgm:prSet/>
      <dgm:spPr/>
      <dgm:t>
        <a:bodyPr/>
        <a:lstStyle/>
        <a:p>
          <a:endParaRPr lang="sk-SK"/>
        </a:p>
      </dgm:t>
    </dgm:pt>
    <dgm:pt modelId="{F2F8E87A-182B-44EE-A140-4EFDC62CB668}" type="sibTrans" cxnId="{E4E23F88-AC8D-4053-B7E6-A53BA603A03A}">
      <dgm:prSet/>
      <dgm:spPr/>
      <dgm:t>
        <a:bodyPr/>
        <a:lstStyle/>
        <a:p>
          <a:endParaRPr lang="sk-SK"/>
        </a:p>
      </dgm:t>
    </dgm:pt>
    <dgm:pt modelId="{0B7D4C64-7376-4953-ABB7-B9D6297B610C}">
      <dgm:prSet phldrT="[Text]"/>
      <dgm:spPr/>
      <dgm:t>
        <a:bodyPr/>
        <a:lstStyle/>
        <a:p>
          <a:r>
            <a:rPr lang="sk-SK" dirty="0" smtClean="0"/>
            <a:t>9/2016</a:t>
          </a:r>
          <a:endParaRPr lang="sk-SK" dirty="0"/>
        </a:p>
      </dgm:t>
    </dgm:pt>
    <dgm:pt modelId="{BFF154BD-0D88-45E8-AC1F-8FEEDBE7946C}" type="parTrans" cxnId="{D098C514-3376-4F8D-8615-4BED487A69B4}">
      <dgm:prSet/>
      <dgm:spPr/>
      <dgm:t>
        <a:bodyPr/>
        <a:lstStyle/>
        <a:p>
          <a:endParaRPr lang="sk-SK"/>
        </a:p>
      </dgm:t>
    </dgm:pt>
    <dgm:pt modelId="{A7938CDB-8583-49BB-BE45-A30250694254}" type="sibTrans" cxnId="{D098C514-3376-4F8D-8615-4BED487A69B4}">
      <dgm:prSet/>
      <dgm:spPr/>
      <dgm:t>
        <a:bodyPr/>
        <a:lstStyle/>
        <a:p>
          <a:endParaRPr lang="sk-SK"/>
        </a:p>
      </dgm:t>
    </dgm:pt>
    <dgm:pt modelId="{7C47B129-B474-4D8B-A236-ABBA697708C4}">
      <dgm:prSet phldrT="[Text]"/>
      <dgm:spPr/>
      <dgm:t>
        <a:bodyPr/>
        <a:lstStyle/>
        <a:p>
          <a:r>
            <a:rPr lang="sk-SK" dirty="0" smtClean="0"/>
            <a:t>9/2015-6/2016</a:t>
          </a:r>
          <a:endParaRPr lang="sk-SK" dirty="0"/>
        </a:p>
      </dgm:t>
    </dgm:pt>
    <dgm:pt modelId="{E9752D86-9FF2-41CD-ADEB-0BDC4EDAF6F6}" type="parTrans" cxnId="{74D37E88-9C3B-405F-B00D-69FB98FE1ACE}">
      <dgm:prSet/>
      <dgm:spPr/>
      <dgm:t>
        <a:bodyPr/>
        <a:lstStyle/>
        <a:p>
          <a:endParaRPr lang="sk-SK"/>
        </a:p>
      </dgm:t>
    </dgm:pt>
    <dgm:pt modelId="{87044307-6742-4C8C-9099-6F33C27DF9EE}" type="sibTrans" cxnId="{74D37E88-9C3B-405F-B00D-69FB98FE1ACE}">
      <dgm:prSet/>
      <dgm:spPr/>
      <dgm:t>
        <a:bodyPr/>
        <a:lstStyle/>
        <a:p>
          <a:endParaRPr lang="sk-SK"/>
        </a:p>
      </dgm:t>
    </dgm:pt>
    <dgm:pt modelId="{509AE903-E069-4648-BCDE-197E4E47FFEC}">
      <dgm:prSet phldrT="[Text]"/>
      <dgm:spPr/>
      <dgm:t>
        <a:bodyPr/>
        <a:lstStyle/>
        <a:p>
          <a:r>
            <a:rPr lang="sk-SK" dirty="0" smtClean="0"/>
            <a:t>9/2016-6/2017</a:t>
          </a:r>
          <a:endParaRPr lang="sk-SK" dirty="0"/>
        </a:p>
      </dgm:t>
    </dgm:pt>
    <dgm:pt modelId="{4C267861-E72F-423A-B2A5-D26AF49132EE}" type="parTrans" cxnId="{0A12B6AD-E1D2-40AE-AFB1-6659E3836753}">
      <dgm:prSet/>
      <dgm:spPr/>
      <dgm:t>
        <a:bodyPr/>
        <a:lstStyle/>
        <a:p>
          <a:endParaRPr lang="sk-SK"/>
        </a:p>
      </dgm:t>
    </dgm:pt>
    <dgm:pt modelId="{ACEEEE5E-DBEE-4041-A216-FD039AAA4D80}" type="sibTrans" cxnId="{0A12B6AD-E1D2-40AE-AFB1-6659E3836753}">
      <dgm:prSet/>
      <dgm:spPr/>
      <dgm:t>
        <a:bodyPr/>
        <a:lstStyle/>
        <a:p>
          <a:endParaRPr lang="sk-SK"/>
        </a:p>
      </dgm:t>
    </dgm:pt>
    <dgm:pt modelId="{0BE68E25-2E8C-412C-9ED8-747971B00B79}">
      <dgm:prSet phldrT="[Text]" custT="1"/>
      <dgm:spPr/>
      <dgm:t>
        <a:bodyPr/>
        <a:lstStyle/>
        <a:p>
          <a:r>
            <a:rPr lang="sk-SK" sz="3200" dirty="0" smtClean="0"/>
            <a:t>Hodnotenie žiaka</a:t>
          </a:r>
          <a:endParaRPr lang="sk-SK" sz="3200" dirty="0"/>
        </a:p>
      </dgm:t>
    </dgm:pt>
    <dgm:pt modelId="{4157665F-819F-4880-AC5A-611FB4EDF6D8}" type="parTrans" cxnId="{4CF6AE83-3F04-4696-BD76-D13FCB940A8C}">
      <dgm:prSet/>
      <dgm:spPr/>
      <dgm:t>
        <a:bodyPr/>
        <a:lstStyle/>
        <a:p>
          <a:endParaRPr lang="sk-SK"/>
        </a:p>
      </dgm:t>
    </dgm:pt>
    <dgm:pt modelId="{C3E073AF-A6CC-4F81-BE3A-1C4E9F155E04}" type="sibTrans" cxnId="{4CF6AE83-3F04-4696-BD76-D13FCB940A8C}">
      <dgm:prSet/>
      <dgm:spPr/>
      <dgm:t>
        <a:bodyPr/>
        <a:lstStyle/>
        <a:p>
          <a:endParaRPr lang="sk-SK"/>
        </a:p>
      </dgm:t>
    </dgm:pt>
    <dgm:pt modelId="{06BE2AE5-0668-4949-98F6-E5A7AF23A5A2}">
      <dgm:prSet phldrT="[Text]"/>
      <dgm:spPr/>
      <dgm:t>
        <a:bodyPr/>
        <a:lstStyle/>
        <a:p>
          <a:r>
            <a:rPr lang="sk-SK" dirty="0" smtClean="0"/>
            <a:t>priebežne</a:t>
          </a:r>
          <a:endParaRPr lang="sk-SK" dirty="0"/>
        </a:p>
      </dgm:t>
    </dgm:pt>
    <dgm:pt modelId="{4F1F6052-5E8F-4847-A8F5-3AF93356B0B7}" type="parTrans" cxnId="{B624CFCC-E400-4213-809D-DCBB579198B9}">
      <dgm:prSet/>
      <dgm:spPr/>
      <dgm:t>
        <a:bodyPr/>
        <a:lstStyle/>
        <a:p>
          <a:endParaRPr lang="sk-SK"/>
        </a:p>
      </dgm:t>
    </dgm:pt>
    <dgm:pt modelId="{B6697796-719E-4235-A4A2-F0BF0D7C2038}" type="sibTrans" cxnId="{B624CFCC-E400-4213-809D-DCBB579198B9}">
      <dgm:prSet/>
      <dgm:spPr/>
      <dgm:t>
        <a:bodyPr/>
        <a:lstStyle/>
        <a:p>
          <a:endParaRPr lang="sk-SK"/>
        </a:p>
      </dgm:t>
    </dgm:pt>
    <dgm:pt modelId="{79F9ADED-901A-4283-9BF3-B3EB54DF9488}">
      <dgm:prSet phldrT="[Text]"/>
      <dgm:spPr/>
      <dgm:t>
        <a:bodyPr/>
        <a:lstStyle/>
        <a:p>
          <a:r>
            <a:rPr lang="sk-SK" dirty="0" smtClean="0"/>
            <a:t>priebežne</a:t>
          </a:r>
          <a:endParaRPr lang="sk-SK" dirty="0"/>
        </a:p>
      </dgm:t>
    </dgm:pt>
    <dgm:pt modelId="{74416FB2-68C4-48BB-85CD-EC5BD5997819}" type="parTrans" cxnId="{488B0790-FC7B-4599-9833-23946257A29E}">
      <dgm:prSet/>
      <dgm:spPr/>
      <dgm:t>
        <a:bodyPr/>
        <a:lstStyle/>
        <a:p>
          <a:endParaRPr lang="sk-SK"/>
        </a:p>
      </dgm:t>
    </dgm:pt>
    <dgm:pt modelId="{019C4DC9-D3CF-4C7D-9A41-BA66F1D02193}" type="sibTrans" cxnId="{488B0790-FC7B-4599-9833-23946257A29E}">
      <dgm:prSet/>
      <dgm:spPr/>
      <dgm:t>
        <a:bodyPr/>
        <a:lstStyle/>
        <a:p>
          <a:endParaRPr lang="sk-SK"/>
        </a:p>
      </dgm:t>
    </dgm:pt>
    <dgm:pt modelId="{321383B8-44E7-4A1A-AF7C-7FA5AF862A99}">
      <dgm:prSet phldrT="[Text]" custT="1"/>
      <dgm:spPr/>
      <dgm:t>
        <a:bodyPr/>
        <a:lstStyle/>
        <a:p>
          <a:r>
            <a:rPr lang="sk-SK" sz="3200" dirty="0" smtClean="0"/>
            <a:t>Priebeh DSV u zamestnávateľa</a:t>
          </a:r>
          <a:endParaRPr lang="sk-SK" sz="3200" dirty="0"/>
        </a:p>
      </dgm:t>
    </dgm:pt>
    <dgm:pt modelId="{B14773CC-22D0-46DD-8E53-2D8DBE92C06F}" type="sibTrans" cxnId="{BE410BF9-2195-4E98-85B1-6BD9CB991273}">
      <dgm:prSet/>
      <dgm:spPr/>
      <dgm:t>
        <a:bodyPr/>
        <a:lstStyle/>
        <a:p>
          <a:endParaRPr lang="sk-SK"/>
        </a:p>
      </dgm:t>
    </dgm:pt>
    <dgm:pt modelId="{D4CAC817-7967-4161-985E-C1C06BABA143}" type="parTrans" cxnId="{BE410BF9-2195-4E98-85B1-6BD9CB991273}">
      <dgm:prSet/>
      <dgm:spPr/>
      <dgm:t>
        <a:bodyPr/>
        <a:lstStyle/>
        <a:p>
          <a:endParaRPr lang="sk-SK"/>
        </a:p>
      </dgm:t>
    </dgm:pt>
    <dgm:pt modelId="{39E2E5F2-DE4D-4F06-91C2-D9DBA1BC5EA1}" type="pres">
      <dgm:prSet presAssocID="{DEEDC5ED-1899-411C-A495-A9890180576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83D772CB-4ABA-472D-BACF-3870D33E3A86}" type="pres">
      <dgm:prSet presAssocID="{0BE68E25-2E8C-412C-9ED8-747971B00B79}" presName="boxAndChildren" presStyleCnt="0"/>
      <dgm:spPr/>
    </dgm:pt>
    <dgm:pt modelId="{569B1BF5-82FE-4136-9435-29B92AEA3578}" type="pres">
      <dgm:prSet presAssocID="{0BE68E25-2E8C-412C-9ED8-747971B00B79}" presName="parentTextBox" presStyleLbl="node1" presStyleIdx="0" presStyleCnt="3"/>
      <dgm:spPr/>
      <dgm:t>
        <a:bodyPr/>
        <a:lstStyle/>
        <a:p>
          <a:endParaRPr lang="sk-SK"/>
        </a:p>
      </dgm:t>
    </dgm:pt>
    <dgm:pt modelId="{46BF1A59-0F9D-42D6-A9AB-89C586C4C659}" type="pres">
      <dgm:prSet presAssocID="{0BE68E25-2E8C-412C-9ED8-747971B00B79}" presName="entireBox" presStyleLbl="node1" presStyleIdx="0" presStyleCnt="3"/>
      <dgm:spPr/>
      <dgm:t>
        <a:bodyPr/>
        <a:lstStyle/>
        <a:p>
          <a:endParaRPr lang="sk-SK"/>
        </a:p>
      </dgm:t>
    </dgm:pt>
    <dgm:pt modelId="{B75CF30D-917F-41ED-9041-9F107C58371E}" type="pres">
      <dgm:prSet presAssocID="{0BE68E25-2E8C-412C-9ED8-747971B00B79}" presName="descendantBox" presStyleCnt="0"/>
      <dgm:spPr/>
    </dgm:pt>
    <dgm:pt modelId="{76B514FB-7D37-45E3-975D-46DD5B036388}" type="pres">
      <dgm:prSet presAssocID="{06BE2AE5-0668-4949-98F6-E5A7AF23A5A2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FEF09F7-94E4-4BC5-AA30-3E1110315964}" type="pres">
      <dgm:prSet presAssocID="{79F9ADED-901A-4283-9BF3-B3EB54DF9488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0F3A527F-9097-4CC8-9B81-240F0B3ED08F}" type="pres">
      <dgm:prSet presAssocID="{B14773CC-22D0-46DD-8E53-2D8DBE92C06F}" presName="sp" presStyleCnt="0"/>
      <dgm:spPr/>
    </dgm:pt>
    <dgm:pt modelId="{0ACC4ED0-F4F2-4BC4-8F87-AE24E8B68ED6}" type="pres">
      <dgm:prSet presAssocID="{321383B8-44E7-4A1A-AF7C-7FA5AF862A99}" presName="arrowAndChildren" presStyleCnt="0"/>
      <dgm:spPr/>
    </dgm:pt>
    <dgm:pt modelId="{1B7BDA55-4A17-4F36-8FDA-3966AB58E34F}" type="pres">
      <dgm:prSet presAssocID="{321383B8-44E7-4A1A-AF7C-7FA5AF862A99}" presName="parentTextArrow" presStyleLbl="node1" presStyleIdx="0" presStyleCnt="3"/>
      <dgm:spPr/>
      <dgm:t>
        <a:bodyPr/>
        <a:lstStyle/>
        <a:p>
          <a:endParaRPr lang="sk-SK"/>
        </a:p>
      </dgm:t>
    </dgm:pt>
    <dgm:pt modelId="{F99648FD-D51B-4485-B9A7-A3C5DC928E78}" type="pres">
      <dgm:prSet presAssocID="{321383B8-44E7-4A1A-AF7C-7FA5AF862A99}" presName="arrow" presStyleLbl="node1" presStyleIdx="1" presStyleCnt="3" custScaleY="113892"/>
      <dgm:spPr/>
      <dgm:t>
        <a:bodyPr/>
        <a:lstStyle/>
        <a:p>
          <a:endParaRPr lang="sk-SK"/>
        </a:p>
      </dgm:t>
    </dgm:pt>
    <dgm:pt modelId="{CC4C2CCE-CFD3-4F55-921B-90FD81679E0B}" type="pres">
      <dgm:prSet presAssocID="{321383B8-44E7-4A1A-AF7C-7FA5AF862A99}" presName="descendantArrow" presStyleCnt="0"/>
      <dgm:spPr/>
    </dgm:pt>
    <dgm:pt modelId="{34047D7C-2E4F-49C2-94CE-4B9EF9A32EA5}" type="pres">
      <dgm:prSet presAssocID="{7C47B129-B474-4D8B-A236-ABBA697708C4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4F0E8D9-71D0-467D-99AF-53A3B433DD42}" type="pres">
      <dgm:prSet presAssocID="{509AE903-E069-4648-BCDE-197E4E47FFEC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A4C28953-5E05-4E59-93AC-AD70C54E90E6}" type="pres">
      <dgm:prSet presAssocID="{A6BBB040-84CB-4C60-836F-54A61D672D5E}" presName="sp" presStyleCnt="0"/>
      <dgm:spPr/>
    </dgm:pt>
    <dgm:pt modelId="{4CB954B5-3830-4D9E-8E3C-3A4B1EF1D712}" type="pres">
      <dgm:prSet presAssocID="{818BE064-C68C-42BA-A099-0293369B1A4B}" presName="arrowAndChildren" presStyleCnt="0"/>
      <dgm:spPr/>
    </dgm:pt>
    <dgm:pt modelId="{A88483DA-3EE4-4FF6-9807-CA9DFE78AC34}" type="pres">
      <dgm:prSet presAssocID="{818BE064-C68C-42BA-A099-0293369B1A4B}" presName="parentTextArrow" presStyleLbl="node1" presStyleIdx="1" presStyleCnt="3"/>
      <dgm:spPr/>
      <dgm:t>
        <a:bodyPr/>
        <a:lstStyle/>
        <a:p>
          <a:endParaRPr lang="sk-SK"/>
        </a:p>
      </dgm:t>
    </dgm:pt>
    <dgm:pt modelId="{AC67DDE1-AF28-41DE-8042-C5F1BF9A9702}" type="pres">
      <dgm:prSet presAssocID="{818BE064-C68C-42BA-A099-0293369B1A4B}" presName="arrow" presStyleLbl="node1" presStyleIdx="2" presStyleCnt="3" custLinFactNeighborX="3636" custLinFactNeighborY="-46"/>
      <dgm:spPr/>
      <dgm:t>
        <a:bodyPr/>
        <a:lstStyle/>
        <a:p>
          <a:endParaRPr lang="sk-SK"/>
        </a:p>
      </dgm:t>
    </dgm:pt>
    <dgm:pt modelId="{72241E6A-A5C5-47D3-AE93-5FAF0617FEC8}" type="pres">
      <dgm:prSet presAssocID="{818BE064-C68C-42BA-A099-0293369B1A4B}" presName="descendantArrow" presStyleCnt="0"/>
      <dgm:spPr/>
    </dgm:pt>
    <dgm:pt modelId="{7069A86F-34F6-46D0-9076-02B88F42F872}" type="pres">
      <dgm:prSet presAssocID="{E2EAEE60-8BFF-4444-B229-9837A936F028}" presName="childTextArrow" presStyleLbl="fgAccFollowNode1" presStyleIdx="4" presStyleCnt="6" custLinFactNeighborX="-601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F29609A-3A95-4B9A-AB58-3113EE65D3CE}" type="pres">
      <dgm:prSet presAssocID="{0B7D4C64-7376-4953-ABB7-B9D6297B610C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AE360876-7D0C-4517-982F-06747CFC9D34}" type="presOf" srcId="{321383B8-44E7-4A1A-AF7C-7FA5AF862A99}" destId="{1B7BDA55-4A17-4F36-8FDA-3966AB58E34F}" srcOrd="0" destOrd="0" presId="urn:microsoft.com/office/officeart/2005/8/layout/process4"/>
    <dgm:cxn modelId="{A2F3CCC0-D2F0-4CC7-8600-7A4551DF752D}" type="presOf" srcId="{0BE68E25-2E8C-412C-9ED8-747971B00B79}" destId="{46BF1A59-0F9D-42D6-A9AB-89C586C4C659}" srcOrd="1" destOrd="0" presId="urn:microsoft.com/office/officeart/2005/8/layout/process4"/>
    <dgm:cxn modelId="{74D37E88-9C3B-405F-B00D-69FB98FE1ACE}" srcId="{321383B8-44E7-4A1A-AF7C-7FA5AF862A99}" destId="{7C47B129-B474-4D8B-A236-ABBA697708C4}" srcOrd="0" destOrd="0" parTransId="{E9752D86-9FF2-41CD-ADEB-0BDC4EDAF6F6}" sibTransId="{87044307-6742-4C8C-9099-6F33C27DF9EE}"/>
    <dgm:cxn modelId="{28C05B7E-C615-4340-9203-5FBA5CF95165}" type="presOf" srcId="{818BE064-C68C-42BA-A099-0293369B1A4B}" destId="{A88483DA-3EE4-4FF6-9807-CA9DFE78AC34}" srcOrd="0" destOrd="0" presId="urn:microsoft.com/office/officeart/2005/8/layout/process4"/>
    <dgm:cxn modelId="{E4E23F88-AC8D-4053-B7E6-A53BA603A03A}" srcId="{818BE064-C68C-42BA-A099-0293369B1A4B}" destId="{E2EAEE60-8BFF-4444-B229-9837A936F028}" srcOrd="0" destOrd="0" parTransId="{3C5D188C-70E5-412F-98C8-C4F5F834DFC9}" sibTransId="{F2F8E87A-182B-44EE-A140-4EFDC62CB668}"/>
    <dgm:cxn modelId="{F88975CC-1C17-4A97-BD3E-DD989452A534}" type="presOf" srcId="{7C47B129-B474-4D8B-A236-ABBA697708C4}" destId="{34047D7C-2E4F-49C2-94CE-4B9EF9A32EA5}" srcOrd="0" destOrd="0" presId="urn:microsoft.com/office/officeart/2005/8/layout/process4"/>
    <dgm:cxn modelId="{D098C514-3376-4F8D-8615-4BED487A69B4}" srcId="{818BE064-C68C-42BA-A099-0293369B1A4B}" destId="{0B7D4C64-7376-4953-ABB7-B9D6297B610C}" srcOrd="1" destOrd="0" parTransId="{BFF154BD-0D88-45E8-AC1F-8FEEDBE7946C}" sibTransId="{A7938CDB-8583-49BB-BE45-A30250694254}"/>
    <dgm:cxn modelId="{36C7AFF4-6114-43D7-BC17-F8ADF299E805}" type="presOf" srcId="{509AE903-E069-4648-BCDE-197E4E47FFEC}" destId="{F4F0E8D9-71D0-467D-99AF-53A3B433DD42}" srcOrd="0" destOrd="0" presId="urn:microsoft.com/office/officeart/2005/8/layout/process4"/>
    <dgm:cxn modelId="{0A12B6AD-E1D2-40AE-AFB1-6659E3836753}" srcId="{321383B8-44E7-4A1A-AF7C-7FA5AF862A99}" destId="{509AE903-E069-4648-BCDE-197E4E47FFEC}" srcOrd="1" destOrd="0" parTransId="{4C267861-E72F-423A-B2A5-D26AF49132EE}" sibTransId="{ACEEEE5E-DBEE-4041-A216-FD039AAA4D80}"/>
    <dgm:cxn modelId="{B624CFCC-E400-4213-809D-DCBB579198B9}" srcId="{0BE68E25-2E8C-412C-9ED8-747971B00B79}" destId="{06BE2AE5-0668-4949-98F6-E5A7AF23A5A2}" srcOrd="0" destOrd="0" parTransId="{4F1F6052-5E8F-4847-A8F5-3AF93356B0B7}" sibTransId="{B6697796-719E-4235-A4A2-F0BF0D7C2038}"/>
    <dgm:cxn modelId="{15CB2C83-DF29-4EF8-836B-649D95B2690D}" srcId="{DEEDC5ED-1899-411C-A495-A9890180576F}" destId="{818BE064-C68C-42BA-A099-0293369B1A4B}" srcOrd="0" destOrd="0" parTransId="{A83F1517-D3E6-42AD-A824-FA133D1F614B}" sibTransId="{A6BBB040-84CB-4C60-836F-54A61D672D5E}"/>
    <dgm:cxn modelId="{283ED1E6-C78B-491B-BFAC-0255C6B420F8}" type="presOf" srcId="{79F9ADED-901A-4283-9BF3-B3EB54DF9488}" destId="{1FEF09F7-94E4-4BC5-AA30-3E1110315964}" srcOrd="0" destOrd="0" presId="urn:microsoft.com/office/officeart/2005/8/layout/process4"/>
    <dgm:cxn modelId="{E17BE891-46C6-4850-9C30-62E29E9051F3}" type="presOf" srcId="{818BE064-C68C-42BA-A099-0293369B1A4B}" destId="{AC67DDE1-AF28-41DE-8042-C5F1BF9A9702}" srcOrd="1" destOrd="0" presId="urn:microsoft.com/office/officeart/2005/8/layout/process4"/>
    <dgm:cxn modelId="{4CF6AE83-3F04-4696-BD76-D13FCB940A8C}" srcId="{DEEDC5ED-1899-411C-A495-A9890180576F}" destId="{0BE68E25-2E8C-412C-9ED8-747971B00B79}" srcOrd="2" destOrd="0" parTransId="{4157665F-819F-4880-AC5A-611FB4EDF6D8}" sibTransId="{C3E073AF-A6CC-4F81-BE3A-1C4E9F155E04}"/>
    <dgm:cxn modelId="{14883F4E-4ECB-478A-92CB-966EFBAFB182}" type="presOf" srcId="{0B7D4C64-7376-4953-ABB7-B9D6297B610C}" destId="{6F29609A-3A95-4B9A-AB58-3113EE65D3CE}" srcOrd="0" destOrd="0" presId="urn:microsoft.com/office/officeart/2005/8/layout/process4"/>
    <dgm:cxn modelId="{488B0790-FC7B-4599-9833-23946257A29E}" srcId="{0BE68E25-2E8C-412C-9ED8-747971B00B79}" destId="{79F9ADED-901A-4283-9BF3-B3EB54DF9488}" srcOrd="1" destOrd="0" parTransId="{74416FB2-68C4-48BB-85CD-EC5BD5997819}" sibTransId="{019C4DC9-D3CF-4C7D-9A41-BA66F1D02193}"/>
    <dgm:cxn modelId="{A6D5FD7C-8D02-4EA7-9339-51C75BF497D3}" type="presOf" srcId="{06BE2AE5-0668-4949-98F6-E5A7AF23A5A2}" destId="{76B514FB-7D37-45E3-975D-46DD5B036388}" srcOrd="0" destOrd="0" presId="urn:microsoft.com/office/officeart/2005/8/layout/process4"/>
    <dgm:cxn modelId="{8893BE68-3272-4F16-82A1-042C3B85D14F}" type="presOf" srcId="{0BE68E25-2E8C-412C-9ED8-747971B00B79}" destId="{569B1BF5-82FE-4136-9435-29B92AEA3578}" srcOrd="0" destOrd="0" presId="urn:microsoft.com/office/officeart/2005/8/layout/process4"/>
    <dgm:cxn modelId="{5C871B4C-0D67-4E8C-B7C0-25B7D03FE20D}" type="presOf" srcId="{321383B8-44E7-4A1A-AF7C-7FA5AF862A99}" destId="{F99648FD-D51B-4485-B9A7-A3C5DC928E78}" srcOrd="1" destOrd="0" presId="urn:microsoft.com/office/officeart/2005/8/layout/process4"/>
    <dgm:cxn modelId="{BE410BF9-2195-4E98-85B1-6BD9CB991273}" srcId="{DEEDC5ED-1899-411C-A495-A9890180576F}" destId="{321383B8-44E7-4A1A-AF7C-7FA5AF862A99}" srcOrd="1" destOrd="0" parTransId="{D4CAC817-7967-4161-985E-C1C06BABA143}" sibTransId="{B14773CC-22D0-46DD-8E53-2D8DBE92C06F}"/>
    <dgm:cxn modelId="{8D7A3601-93E5-4926-86CE-62E9E683791B}" type="presOf" srcId="{DEEDC5ED-1899-411C-A495-A9890180576F}" destId="{39E2E5F2-DE4D-4F06-91C2-D9DBA1BC5EA1}" srcOrd="0" destOrd="0" presId="urn:microsoft.com/office/officeart/2005/8/layout/process4"/>
    <dgm:cxn modelId="{C8F74E8C-8060-4082-80AD-F251D7332A26}" type="presOf" srcId="{E2EAEE60-8BFF-4444-B229-9837A936F028}" destId="{7069A86F-34F6-46D0-9076-02B88F42F872}" srcOrd="0" destOrd="0" presId="urn:microsoft.com/office/officeart/2005/8/layout/process4"/>
    <dgm:cxn modelId="{9BAABADE-EFEB-485D-A492-78620C4DD6E7}" type="presParOf" srcId="{39E2E5F2-DE4D-4F06-91C2-D9DBA1BC5EA1}" destId="{83D772CB-4ABA-472D-BACF-3870D33E3A86}" srcOrd="0" destOrd="0" presId="urn:microsoft.com/office/officeart/2005/8/layout/process4"/>
    <dgm:cxn modelId="{89336F3D-2242-432C-8610-0200BF95D4B8}" type="presParOf" srcId="{83D772CB-4ABA-472D-BACF-3870D33E3A86}" destId="{569B1BF5-82FE-4136-9435-29B92AEA3578}" srcOrd="0" destOrd="0" presId="urn:microsoft.com/office/officeart/2005/8/layout/process4"/>
    <dgm:cxn modelId="{584F6E30-9129-47BD-9DAC-AE74016159EF}" type="presParOf" srcId="{83D772CB-4ABA-472D-BACF-3870D33E3A86}" destId="{46BF1A59-0F9D-42D6-A9AB-89C586C4C659}" srcOrd="1" destOrd="0" presId="urn:microsoft.com/office/officeart/2005/8/layout/process4"/>
    <dgm:cxn modelId="{AC228FF1-47B4-419C-A3B2-06AE21B1C2F3}" type="presParOf" srcId="{83D772CB-4ABA-472D-BACF-3870D33E3A86}" destId="{B75CF30D-917F-41ED-9041-9F107C58371E}" srcOrd="2" destOrd="0" presId="urn:microsoft.com/office/officeart/2005/8/layout/process4"/>
    <dgm:cxn modelId="{760A233F-FE04-48EE-8B5C-1D0FFDC4FE9E}" type="presParOf" srcId="{B75CF30D-917F-41ED-9041-9F107C58371E}" destId="{76B514FB-7D37-45E3-975D-46DD5B036388}" srcOrd="0" destOrd="0" presId="urn:microsoft.com/office/officeart/2005/8/layout/process4"/>
    <dgm:cxn modelId="{C178AD4E-97BA-4757-AC3F-B3353A8A83FC}" type="presParOf" srcId="{B75CF30D-917F-41ED-9041-9F107C58371E}" destId="{1FEF09F7-94E4-4BC5-AA30-3E1110315964}" srcOrd="1" destOrd="0" presId="urn:microsoft.com/office/officeart/2005/8/layout/process4"/>
    <dgm:cxn modelId="{FB7762CE-DE38-4D81-9330-015F53581C81}" type="presParOf" srcId="{39E2E5F2-DE4D-4F06-91C2-D9DBA1BC5EA1}" destId="{0F3A527F-9097-4CC8-9B81-240F0B3ED08F}" srcOrd="1" destOrd="0" presId="urn:microsoft.com/office/officeart/2005/8/layout/process4"/>
    <dgm:cxn modelId="{CDB39B1C-1EBB-4E47-9158-E6D10D64232F}" type="presParOf" srcId="{39E2E5F2-DE4D-4F06-91C2-D9DBA1BC5EA1}" destId="{0ACC4ED0-F4F2-4BC4-8F87-AE24E8B68ED6}" srcOrd="2" destOrd="0" presId="urn:microsoft.com/office/officeart/2005/8/layout/process4"/>
    <dgm:cxn modelId="{600B6B56-84C9-4F7E-BD5B-AB36EFCAF5A5}" type="presParOf" srcId="{0ACC4ED0-F4F2-4BC4-8F87-AE24E8B68ED6}" destId="{1B7BDA55-4A17-4F36-8FDA-3966AB58E34F}" srcOrd="0" destOrd="0" presId="urn:microsoft.com/office/officeart/2005/8/layout/process4"/>
    <dgm:cxn modelId="{ED6D146A-871D-4A78-A360-C116D534484B}" type="presParOf" srcId="{0ACC4ED0-F4F2-4BC4-8F87-AE24E8B68ED6}" destId="{F99648FD-D51B-4485-B9A7-A3C5DC928E78}" srcOrd="1" destOrd="0" presId="urn:microsoft.com/office/officeart/2005/8/layout/process4"/>
    <dgm:cxn modelId="{EAAE46C0-4E91-4288-B09D-D34C854519CA}" type="presParOf" srcId="{0ACC4ED0-F4F2-4BC4-8F87-AE24E8B68ED6}" destId="{CC4C2CCE-CFD3-4F55-921B-90FD81679E0B}" srcOrd="2" destOrd="0" presId="urn:microsoft.com/office/officeart/2005/8/layout/process4"/>
    <dgm:cxn modelId="{98521184-DA82-4293-BC58-806D4352D81D}" type="presParOf" srcId="{CC4C2CCE-CFD3-4F55-921B-90FD81679E0B}" destId="{34047D7C-2E4F-49C2-94CE-4B9EF9A32EA5}" srcOrd="0" destOrd="0" presId="urn:microsoft.com/office/officeart/2005/8/layout/process4"/>
    <dgm:cxn modelId="{BC6E1278-D4F1-4864-AD3F-DD8AEF76D39E}" type="presParOf" srcId="{CC4C2CCE-CFD3-4F55-921B-90FD81679E0B}" destId="{F4F0E8D9-71D0-467D-99AF-53A3B433DD42}" srcOrd="1" destOrd="0" presId="urn:microsoft.com/office/officeart/2005/8/layout/process4"/>
    <dgm:cxn modelId="{ACDB5C62-FE6F-4733-B1CE-108EED25D59E}" type="presParOf" srcId="{39E2E5F2-DE4D-4F06-91C2-D9DBA1BC5EA1}" destId="{A4C28953-5E05-4E59-93AC-AD70C54E90E6}" srcOrd="3" destOrd="0" presId="urn:microsoft.com/office/officeart/2005/8/layout/process4"/>
    <dgm:cxn modelId="{33DF7B02-7C82-41A7-843A-C07E56987DC6}" type="presParOf" srcId="{39E2E5F2-DE4D-4F06-91C2-D9DBA1BC5EA1}" destId="{4CB954B5-3830-4D9E-8E3C-3A4B1EF1D712}" srcOrd="4" destOrd="0" presId="urn:microsoft.com/office/officeart/2005/8/layout/process4"/>
    <dgm:cxn modelId="{71F252F6-108E-4994-BCF4-04D3A55793E8}" type="presParOf" srcId="{4CB954B5-3830-4D9E-8E3C-3A4B1EF1D712}" destId="{A88483DA-3EE4-4FF6-9807-CA9DFE78AC34}" srcOrd="0" destOrd="0" presId="urn:microsoft.com/office/officeart/2005/8/layout/process4"/>
    <dgm:cxn modelId="{6DC80C40-4578-4221-9BDC-4D44A1E8D341}" type="presParOf" srcId="{4CB954B5-3830-4D9E-8E3C-3A4B1EF1D712}" destId="{AC67DDE1-AF28-41DE-8042-C5F1BF9A9702}" srcOrd="1" destOrd="0" presId="urn:microsoft.com/office/officeart/2005/8/layout/process4"/>
    <dgm:cxn modelId="{D72F5A74-B88A-4D45-8C8D-65F2EE87ACEA}" type="presParOf" srcId="{4CB954B5-3830-4D9E-8E3C-3A4B1EF1D712}" destId="{72241E6A-A5C5-47D3-AE93-5FAF0617FEC8}" srcOrd="2" destOrd="0" presId="urn:microsoft.com/office/officeart/2005/8/layout/process4"/>
    <dgm:cxn modelId="{43D1740C-82EA-4EBC-9895-0E87D1513D7A}" type="presParOf" srcId="{72241E6A-A5C5-47D3-AE93-5FAF0617FEC8}" destId="{7069A86F-34F6-46D0-9076-02B88F42F872}" srcOrd="0" destOrd="0" presId="urn:microsoft.com/office/officeart/2005/8/layout/process4"/>
    <dgm:cxn modelId="{7CA9A69C-4EBC-420E-AB9C-39A8692B512B}" type="presParOf" srcId="{72241E6A-A5C5-47D3-AE93-5FAF0617FEC8}" destId="{6F29609A-3A95-4B9A-AB58-3113EE65D3CE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2DF28C-182F-4D43-A3BA-54C0F6A093D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A7FEC1C9-9A23-4EA9-9880-CDFD501AB9F2}">
      <dgm:prSet phldrT="[Text]" custT="1"/>
      <dgm:spPr/>
      <dgm:t>
        <a:bodyPr/>
        <a:lstStyle/>
        <a:p>
          <a:r>
            <a:rPr lang="sk-SK" sz="1700" dirty="0" smtClean="0"/>
            <a:t>3-9.4/2015</a:t>
          </a:r>
          <a:endParaRPr lang="sk-SK" sz="1700" dirty="0"/>
        </a:p>
      </dgm:t>
    </dgm:pt>
    <dgm:pt modelId="{0BB2B089-AB59-4471-9611-A2B4E128A77C}" type="parTrans" cxnId="{0A4A5446-5D24-4F67-921E-EBECA2552946}">
      <dgm:prSet/>
      <dgm:spPr/>
      <dgm:t>
        <a:bodyPr/>
        <a:lstStyle/>
        <a:p>
          <a:endParaRPr lang="sk-SK"/>
        </a:p>
      </dgm:t>
    </dgm:pt>
    <dgm:pt modelId="{7E936095-B973-48FA-AA95-12EB8DFBA783}" type="sibTrans" cxnId="{0A4A5446-5D24-4F67-921E-EBECA2552946}">
      <dgm:prSet/>
      <dgm:spPr/>
      <dgm:t>
        <a:bodyPr/>
        <a:lstStyle/>
        <a:p>
          <a:endParaRPr lang="sk-SK"/>
        </a:p>
      </dgm:t>
    </dgm:pt>
    <dgm:pt modelId="{9168107E-7676-4FD9-9E49-E6E199552537}">
      <dgm:prSet phldrT="[Text]" custT="1"/>
      <dgm:spPr/>
      <dgm:t>
        <a:bodyPr/>
        <a:lstStyle/>
        <a:p>
          <a:r>
            <a:rPr lang="sk-SK" sz="3000" dirty="0" smtClean="0"/>
            <a:t>Príprava</a:t>
          </a:r>
          <a:r>
            <a:rPr lang="sk-SK" sz="4700" dirty="0" smtClean="0"/>
            <a:t> </a:t>
          </a:r>
          <a:r>
            <a:rPr lang="sk-SK" sz="3000" dirty="0" smtClean="0"/>
            <a:t>na podanie žiadosti</a:t>
          </a:r>
          <a:endParaRPr lang="sk-SK" sz="3000" dirty="0"/>
        </a:p>
      </dgm:t>
    </dgm:pt>
    <dgm:pt modelId="{1103C557-42EF-4CF1-8192-855ACBD8EDBE}" type="parTrans" cxnId="{1882E0F6-25C6-4A20-AC65-AB06FA0455EB}">
      <dgm:prSet/>
      <dgm:spPr/>
      <dgm:t>
        <a:bodyPr/>
        <a:lstStyle/>
        <a:p>
          <a:endParaRPr lang="sk-SK"/>
        </a:p>
      </dgm:t>
    </dgm:pt>
    <dgm:pt modelId="{725EB149-FAB8-454C-BF49-0B3B4C63FAF0}" type="sibTrans" cxnId="{1882E0F6-25C6-4A20-AC65-AB06FA0455EB}">
      <dgm:prSet/>
      <dgm:spPr/>
      <dgm:t>
        <a:bodyPr/>
        <a:lstStyle/>
        <a:p>
          <a:endParaRPr lang="sk-SK"/>
        </a:p>
      </dgm:t>
    </dgm:pt>
    <dgm:pt modelId="{7EDAE9A6-8C75-40E0-A409-2EC8F09A7A43}" type="pres">
      <dgm:prSet presAssocID="{B62DF28C-182F-4D43-A3BA-54C0F6A093D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3BF04365-DBE8-419A-AE03-13A0675D3C5F}" type="pres">
      <dgm:prSet presAssocID="{A7FEC1C9-9A23-4EA9-9880-CDFD501AB9F2}" presName="composite" presStyleCnt="0"/>
      <dgm:spPr/>
    </dgm:pt>
    <dgm:pt modelId="{2A040531-2064-441D-9BF8-5BE40C2D00E6}" type="pres">
      <dgm:prSet presAssocID="{A7FEC1C9-9A23-4EA9-9880-CDFD501AB9F2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26E0120-F516-4241-AF7C-51611E649FD1}" type="pres">
      <dgm:prSet presAssocID="{A7FEC1C9-9A23-4EA9-9880-CDFD501AB9F2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0A4A5446-5D24-4F67-921E-EBECA2552946}" srcId="{B62DF28C-182F-4D43-A3BA-54C0F6A093D8}" destId="{A7FEC1C9-9A23-4EA9-9880-CDFD501AB9F2}" srcOrd="0" destOrd="0" parTransId="{0BB2B089-AB59-4471-9611-A2B4E128A77C}" sibTransId="{7E936095-B973-48FA-AA95-12EB8DFBA783}"/>
    <dgm:cxn modelId="{D04C5BCC-DE15-42C6-AB96-BD02805E45D9}" type="presOf" srcId="{9168107E-7676-4FD9-9E49-E6E199552537}" destId="{D26E0120-F516-4241-AF7C-51611E649FD1}" srcOrd="0" destOrd="0" presId="urn:microsoft.com/office/officeart/2005/8/layout/chevron2"/>
    <dgm:cxn modelId="{CE860C4D-8C18-4A69-8DFB-BB81D8FA27E6}" type="presOf" srcId="{A7FEC1C9-9A23-4EA9-9880-CDFD501AB9F2}" destId="{2A040531-2064-441D-9BF8-5BE40C2D00E6}" srcOrd="0" destOrd="0" presId="urn:microsoft.com/office/officeart/2005/8/layout/chevron2"/>
    <dgm:cxn modelId="{1882E0F6-25C6-4A20-AC65-AB06FA0455EB}" srcId="{A7FEC1C9-9A23-4EA9-9880-CDFD501AB9F2}" destId="{9168107E-7676-4FD9-9E49-E6E199552537}" srcOrd="0" destOrd="0" parTransId="{1103C557-42EF-4CF1-8192-855ACBD8EDBE}" sibTransId="{725EB149-FAB8-454C-BF49-0B3B4C63FAF0}"/>
    <dgm:cxn modelId="{DA449F57-1D3B-4AEC-A5D1-36ECE87F8098}" type="presOf" srcId="{B62DF28C-182F-4D43-A3BA-54C0F6A093D8}" destId="{7EDAE9A6-8C75-40E0-A409-2EC8F09A7A43}" srcOrd="0" destOrd="0" presId="urn:microsoft.com/office/officeart/2005/8/layout/chevron2"/>
    <dgm:cxn modelId="{4A015C45-6544-43C6-BFFD-19617FA3E7ED}" type="presParOf" srcId="{7EDAE9A6-8C75-40E0-A409-2EC8F09A7A43}" destId="{3BF04365-DBE8-419A-AE03-13A0675D3C5F}" srcOrd="0" destOrd="0" presId="urn:microsoft.com/office/officeart/2005/8/layout/chevron2"/>
    <dgm:cxn modelId="{97F3380C-6651-4593-B7D1-561A4AA493C6}" type="presParOf" srcId="{3BF04365-DBE8-419A-AE03-13A0675D3C5F}" destId="{2A040531-2064-441D-9BF8-5BE40C2D00E6}" srcOrd="0" destOrd="0" presId="urn:microsoft.com/office/officeart/2005/8/layout/chevron2"/>
    <dgm:cxn modelId="{16FA606F-40B3-414F-8352-193744328A08}" type="presParOf" srcId="{3BF04365-DBE8-419A-AE03-13A0675D3C5F}" destId="{D26E0120-F516-4241-AF7C-51611E649FD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2DF28C-182F-4D43-A3BA-54C0F6A093D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A7FEC1C9-9A23-4EA9-9880-CDFD501AB9F2}">
      <dgm:prSet phldrT="[Text]" custT="1"/>
      <dgm:spPr/>
      <dgm:t>
        <a:bodyPr/>
        <a:lstStyle/>
        <a:p>
          <a:endParaRPr lang="sk-SK" sz="1700" dirty="0" smtClean="0"/>
        </a:p>
        <a:p>
          <a:r>
            <a:rPr lang="sk-SK" sz="1700" dirty="0" smtClean="0"/>
            <a:t>10.4.</a:t>
          </a:r>
        </a:p>
        <a:p>
          <a:r>
            <a:rPr lang="sk-SK" sz="1700" dirty="0" smtClean="0"/>
            <a:t>2015</a:t>
          </a:r>
          <a:endParaRPr lang="sk-SK" sz="1700" dirty="0"/>
        </a:p>
      </dgm:t>
    </dgm:pt>
    <dgm:pt modelId="{0BB2B089-AB59-4471-9611-A2B4E128A77C}" type="parTrans" cxnId="{0A4A5446-5D24-4F67-921E-EBECA2552946}">
      <dgm:prSet/>
      <dgm:spPr/>
      <dgm:t>
        <a:bodyPr/>
        <a:lstStyle/>
        <a:p>
          <a:endParaRPr lang="sk-SK"/>
        </a:p>
      </dgm:t>
    </dgm:pt>
    <dgm:pt modelId="{7E936095-B973-48FA-AA95-12EB8DFBA783}" type="sibTrans" cxnId="{0A4A5446-5D24-4F67-921E-EBECA2552946}">
      <dgm:prSet/>
      <dgm:spPr/>
      <dgm:t>
        <a:bodyPr/>
        <a:lstStyle/>
        <a:p>
          <a:endParaRPr lang="sk-SK"/>
        </a:p>
      </dgm:t>
    </dgm:pt>
    <dgm:pt modelId="{9168107E-7676-4FD9-9E49-E6E199552537}">
      <dgm:prSet phldrT="[Text]" custT="1"/>
      <dgm:spPr/>
      <dgm:t>
        <a:bodyPr/>
        <a:lstStyle/>
        <a:p>
          <a:r>
            <a:rPr lang="sk-SK" sz="3000" dirty="0" smtClean="0"/>
            <a:t>Podanie žiadosti o overenie spôsobilosti</a:t>
          </a:r>
          <a:endParaRPr lang="sk-SK" sz="3000" dirty="0"/>
        </a:p>
      </dgm:t>
    </dgm:pt>
    <dgm:pt modelId="{1103C557-42EF-4CF1-8192-855ACBD8EDBE}" type="parTrans" cxnId="{1882E0F6-25C6-4A20-AC65-AB06FA0455EB}">
      <dgm:prSet/>
      <dgm:spPr/>
      <dgm:t>
        <a:bodyPr/>
        <a:lstStyle/>
        <a:p>
          <a:endParaRPr lang="sk-SK"/>
        </a:p>
      </dgm:t>
    </dgm:pt>
    <dgm:pt modelId="{725EB149-FAB8-454C-BF49-0B3B4C63FAF0}" type="sibTrans" cxnId="{1882E0F6-25C6-4A20-AC65-AB06FA0455EB}">
      <dgm:prSet/>
      <dgm:spPr/>
      <dgm:t>
        <a:bodyPr/>
        <a:lstStyle/>
        <a:p>
          <a:endParaRPr lang="sk-SK"/>
        </a:p>
      </dgm:t>
    </dgm:pt>
    <dgm:pt modelId="{7EDAE9A6-8C75-40E0-A409-2EC8F09A7A43}" type="pres">
      <dgm:prSet presAssocID="{B62DF28C-182F-4D43-A3BA-54C0F6A093D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3BF04365-DBE8-419A-AE03-13A0675D3C5F}" type="pres">
      <dgm:prSet presAssocID="{A7FEC1C9-9A23-4EA9-9880-CDFD501AB9F2}" presName="composite" presStyleCnt="0"/>
      <dgm:spPr/>
    </dgm:pt>
    <dgm:pt modelId="{2A040531-2064-441D-9BF8-5BE40C2D00E6}" type="pres">
      <dgm:prSet presAssocID="{A7FEC1C9-9A23-4EA9-9880-CDFD501AB9F2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26E0120-F516-4241-AF7C-51611E649FD1}" type="pres">
      <dgm:prSet presAssocID="{A7FEC1C9-9A23-4EA9-9880-CDFD501AB9F2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05F68AB8-B424-46F5-8243-6AAB81373BA0}" type="presOf" srcId="{A7FEC1C9-9A23-4EA9-9880-CDFD501AB9F2}" destId="{2A040531-2064-441D-9BF8-5BE40C2D00E6}" srcOrd="0" destOrd="0" presId="urn:microsoft.com/office/officeart/2005/8/layout/chevron2"/>
    <dgm:cxn modelId="{556C75A4-E529-4191-9810-AC383E130B3F}" type="presOf" srcId="{B62DF28C-182F-4D43-A3BA-54C0F6A093D8}" destId="{7EDAE9A6-8C75-40E0-A409-2EC8F09A7A43}" srcOrd="0" destOrd="0" presId="urn:microsoft.com/office/officeart/2005/8/layout/chevron2"/>
    <dgm:cxn modelId="{0A4A5446-5D24-4F67-921E-EBECA2552946}" srcId="{B62DF28C-182F-4D43-A3BA-54C0F6A093D8}" destId="{A7FEC1C9-9A23-4EA9-9880-CDFD501AB9F2}" srcOrd="0" destOrd="0" parTransId="{0BB2B089-AB59-4471-9611-A2B4E128A77C}" sibTransId="{7E936095-B973-48FA-AA95-12EB8DFBA783}"/>
    <dgm:cxn modelId="{1882E0F6-25C6-4A20-AC65-AB06FA0455EB}" srcId="{A7FEC1C9-9A23-4EA9-9880-CDFD501AB9F2}" destId="{9168107E-7676-4FD9-9E49-E6E199552537}" srcOrd="0" destOrd="0" parTransId="{1103C557-42EF-4CF1-8192-855ACBD8EDBE}" sibTransId="{725EB149-FAB8-454C-BF49-0B3B4C63FAF0}"/>
    <dgm:cxn modelId="{BD2D5E0F-E733-4D4A-B785-502B6277AB02}" type="presOf" srcId="{9168107E-7676-4FD9-9E49-E6E199552537}" destId="{D26E0120-F516-4241-AF7C-51611E649FD1}" srcOrd="0" destOrd="0" presId="urn:microsoft.com/office/officeart/2005/8/layout/chevron2"/>
    <dgm:cxn modelId="{9CDEFF17-3324-489A-A522-5210F8888C16}" type="presParOf" srcId="{7EDAE9A6-8C75-40E0-A409-2EC8F09A7A43}" destId="{3BF04365-DBE8-419A-AE03-13A0675D3C5F}" srcOrd="0" destOrd="0" presId="urn:microsoft.com/office/officeart/2005/8/layout/chevron2"/>
    <dgm:cxn modelId="{B1FF73F2-0DE3-48D5-AF9D-7BC579DD577F}" type="presParOf" srcId="{3BF04365-DBE8-419A-AE03-13A0675D3C5F}" destId="{2A040531-2064-441D-9BF8-5BE40C2D00E6}" srcOrd="0" destOrd="0" presId="urn:microsoft.com/office/officeart/2005/8/layout/chevron2"/>
    <dgm:cxn modelId="{0D52F1BB-9702-44B9-8D85-CEA98E1121CA}" type="presParOf" srcId="{3BF04365-DBE8-419A-AE03-13A0675D3C5F}" destId="{D26E0120-F516-4241-AF7C-51611E649FD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2DF28C-182F-4D43-A3BA-54C0F6A093D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A7FEC1C9-9A23-4EA9-9880-CDFD501AB9F2}">
      <dgm:prSet phldrT="[Text]" custT="1"/>
      <dgm:spPr/>
      <dgm:t>
        <a:bodyPr/>
        <a:lstStyle/>
        <a:p>
          <a:r>
            <a:rPr lang="sk-SK" sz="1700" dirty="0" smtClean="0"/>
            <a:t>do 7.5/2015</a:t>
          </a:r>
          <a:endParaRPr lang="sk-SK" sz="1700" dirty="0"/>
        </a:p>
      </dgm:t>
    </dgm:pt>
    <dgm:pt modelId="{0BB2B089-AB59-4471-9611-A2B4E128A77C}" type="parTrans" cxnId="{0A4A5446-5D24-4F67-921E-EBECA2552946}">
      <dgm:prSet/>
      <dgm:spPr/>
      <dgm:t>
        <a:bodyPr/>
        <a:lstStyle/>
        <a:p>
          <a:endParaRPr lang="sk-SK"/>
        </a:p>
      </dgm:t>
    </dgm:pt>
    <dgm:pt modelId="{7E936095-B973-48FA-AA95-12EB8DFBA783}" type="sibTrans" cxnId="{0A4A5446-5D24-4F67-921E-EBECA2552946}">
      <dgm:prSet/>
      <dgm:spPr/>
      <dgm:t>
        <a:bodyPr/>
        <a:lstStyle/>
        <a:p>
          <a:endParaRPr lang="sk-SK"/>
        </a:p>
      </dgm:t>
    </dgm:pt>
    <dgm:pt modelId="{9168107E-7676-4FD9-9E49-E6E199552537}">
      <dgm:prSet phldrT="[Text]" custT="1"/>
      <dgm:spPr/>
      <dgm:t>
        <a:bodyPr/>
        <a:lstStyle/>
        <a:p>
          <a:r>
            <a:rPr lang="sk-SK" sz="3000" dirty="0" smtClean="0"/>
            <a:t>Uzatvorenie zmluvy o DSV s SOŠ</a:t>
          </a:r>
          <a:endParaRPr lang="sk-SK" sz="3000" dirty="0"/>
        </a:p>
      </dgm:t>
    </dgm:pt>
    <dgm:pt modelId="{1103C557-42EF-4CF1-8192-855ACBD8EDBE}" type="parTrans" cxnId="{1882E0F6-25C6-4A20-AC65-AB06FA0455EB}">
      <dgm:prSet/>
      <dgm:spPr/>
      <dgm:t>
        <a:bodyPr/>
        <a:lstStyle/>
        <a:p>
          <a:endParaRPr lang="sk-SK"/>
        </a:p>
      </dgm:t>
    </dgm:pt>
    <dgm:pt modelId="{725EB149-FAB8-454C-BF49-0B3B4C63FAF0}" type="sibTrans" cxnId="{1882E0F6-25C6-4A20-AC65-AB06FA0455EB}">
      <dgm:prSet/>
      <dgm:spPr/>
      <dgm:t>
        <a:bodyPr/>
        <a:lstStyle/>
        <a:p>
          <a:endParaRPr lang="sk-SK"/>
        </a:p>
      </dgm:t>
    </dgm:pt>
    <dgm:pt modelId="{7EDAE9A6-8C75-40E0-A409-2EC8F09A7A43}" type="pres">
      <dgm:prSet presAssocID="{B62DF28C-182F-4D43-A3BA-54C0F6A093D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3BF04365-DBE8-419A-AE03-13A0675D3C5F}" type="pres">
      <dgm:prSet presAssocID="{A7FEC1C9-9A23-4EA9-9880-CDFD501AB9F2}" presName="composite" presStyleCnt="0"/>
      <dgm:spPr/>
    </dgm:pt>
    <dgm:pt modelId="{2A040531-2064-441D-9BF8-5BE40C2D00E6}" type="pres">
      <dgm:prSet presAssocID="{A7FEC1C9-9A23-4EA9-9880-CDFD501AB9F2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26E0120-F516-4241-AF7C-51611E649FD1}" type="pres">
      <dgm:prSet presAssocID="{A7FEC1C9-9A23-4EA9-9880-CDFD501AB9F2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89197027-D84D-4DF5-ACC2-FBD8E846AA15}" type="presOf" srcId="{A7FEC1C9-9A23-4EA9-9880-CDFD501AB9F2}" destId="{2A040531-2064-441D-9BF8-5BE40C2D00E6}" srcOrd="0" destOrd="0" presId="urn:microsoft.com/office/officeart/2005/8/layout/chevron2"/>
    <dgm:cxn modelId="{0A4A5446-5D24-4F67-921E-EBECA2552946}" srcId="{B62DF28C-182F-4D43-A3BA-54C0F6A093D8}" destId="{A7FEC1C9-9A23-4EA9-9880-CDFD501AB9F2}" srcOrd="0" destOrd="0" parTransId="{0BB2B089-AB59-4471-9611-A2B4E128A77C}" sibTransId="{7E936095-B973-48FA-AA95-12EB8DFBA783}"/>
    <dgm:cxn modelId="{4D688D8E-FCDA-4724-9A06-87AA28F7BA8F}" type="presOf" srcId="{B62DF28C-182F-4D43-A3BA-54C0F6A093D8}" destId="{7EDAE9A6-8C75-40E0-A409-2EC8F09A7A43}" srcOrd="0" destOrd="0" presId="urn:microsoft.com/office/officeart/2005/8/layout/chevron2"/>
    <dgm:cxn modelId="{2A7E1884-3197-4DCD-8680-E82AB67699F8}" type="presOf" srcId="{9168107E-7676-4FD9-9E49-E6E199552537}" destId="{D26E0120-F516-4241-AF7C-51611E649FD1}" srcOrd="0" destOrd="0" presId="urn:microsoft.com/office/officeart/2005/8/layout/chevron2"/>
    <dgm:cxn modelId="{1882E0F6-25C6-4A20-AC65-AB06FA0455EB}" srcId="{A7FEC1C9-9A23-4EA9-9880-CDFD501AB9F2}" destId="{9168107E-7676-4FD9-9E49-E6E199552537}" srcOrd="0" destOrd="0" parTransId="{1103C557-42EF-4CF1-8192-855ACBD8EDBE}" sibTransId="{725EB149-FAB8-454C-BF49-0B3B4C63FAF0}"/>
    <dgm:cxn modelId="{40EEFF27-AFDA-4950-8640-2FB9F2CE8036}" type="presParOf" srcId="{7EDAE9A6-8C75-40E0-A409-2EC8F09A7A43}" destId="{3BF04365-DBE8-419A-AE03-13A0675D3C5F}" srcOrd="0" destOrd="0" presId="urn:microsoft.com/office/officeart/2005/8/layout/chevron2"/>
    <dgm:cxn modelId="{96BDA6D4-536A-422D-B72D-14C37AEAC6CF}" type="presParOf" srcId="{3BF04365-DBE8-419A-AE03-13A0675D3C5F}" destId="{2A040531-2064-441D-9BF8-5BE40C2D00E6}" srcOrd="0" destOrd="0" presId="urn:microsoft.com/office/officeart/2005/8/layout/chevron2"/>
    <dgm:cxn modelId="{7C78CC81-4F12-4ADB-9924-CFEB1AE7CD28}" type="presParOf" srcId="{3BF04365-DBE8-419A-AE03-13A0675D3C5F}" destId="{D26E0120-F516-4241-AF7C-51611E649FD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62DF28C-182F-4D43-A3BA-54C0F6A093D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A7FEC1C9-9A23-4EA9-9880-CDFD501AB9F2}">
      <dgm:prSet phldrT="[Text]" custT="1"/>
      <dgm:spPr/>
      <dgm:t>
        <a:bodyPr/>
        <a:lstStyle/>
        <a:p>
          <a:r>
            <a:rPr lang="sk-SK" sz="1700" dirty="0" smtClean="0"/>
            <a:t>05-9/2015</a:t>
          </a:r>
          <a:endParaRPr lang="sk-SK" sz="1700" dirty="0"/>
        </a:p>
      </dgm:t>
    </dgm:pt>
    <dgm:pt modelId="{0BB2B089-AB59-4471-9611-A2B4E128A77C}" type="parTrans" cxnId="{0A4A5446-5D24-4F67-921E-EBECA2552946}">
      <dgm:prSet/>
      <dgm:spPr/>
      <dgm:t>
        <a:bodyPr/>
        <a:lstStyle/>
        <a:p>
          <a:endParaRPr lang="sk-SK"/>
        </a:p>
      </dgm:t>
    </dgm:pt>
    <dgm:pt modelId="{7E936095-B973-48FA-AA95-12EB8DFBA783}" type="sibTrans" cxnId="{0A4A5446-5D24-4F67-921E-EBECA2552946}">
      <dgm:prSet/>
      <dgm:spPr/>
      <dgm:t>
        <a:bodyPr/>
        <a:lstStyle/>
        <a:p>
          <a:endParaRPr lang="sk-SK"/>
        </a:p>
      </dgm:t>
    </dgm:pt>
    <dgm:pt modelId="{9168107E-7676-4FD9-9E49-E6E199552537}">
      <dgm:prSet phldrT="[Text]" custT="1"/>
      <dgm:spPr/>
      <dgm:t>
        <a:bodyPr/>
        <a:lstStyle/>
        <a:p>
          <a:r>
            <a:rPr lang="sk-SK" sz="3000" dirty="0" smtClean="0"/>
            <a:t>Označenie pracoviská praktického vyučovania u zamestnávateľa</a:t>
          </a:r>
          <a:endParaRPr lang="sk-SK" sz="3000" dirty="0"/>
        </a:p>
      </dgm:t>
    </dgm:pt>
    <dgm:pt modelId="{1103C557-42EF-4CF1-8192-855ACBD8EDBE}" type="parTrans" cxnId="{1882E0F6-25C6-4A20-AC65-AB06FA0455EB}">
      <dgm:prSet/>
      <dgm:spPr/>
      <dgm:t>
        <a:bodyPr/>
        <a:lstStyle/>
        <a:p>
          <a:endParaRPr lang="sk-SK"/>
        </a:p>
      </dgm:t>
    </dgm:pt>
    <dgm:pt modelId="{725EB149-FAB8-454C-BF49-0B3B4C63FAF0}" type="sibTrans" cxnId="{1882E0F6-25C6-4A20-AC65-AB06FA0455EB}">
      <dgm:prSet/>
      <dgm:spPr/>
      <dgm:t>
        <a:bodyPr/>
        <a:lstStyle/>
        <a:p>
          <a:endParaRPr lang="sk-SK"/>
        </a:p>
      </dgm:t>
    </dgm:pt>
    <dgm:pt modelId="{7EDAE9A6-8C75-40E0-A409-2EC8F09A7A43}" type="pres">
      <dgm:prSet presAssocID="{B62DF28C-182F-4D43-A3BA-54C0F6A093D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3BF04365-DBE8-419A-AE03-13A0675D3C5F}" type="pres">
      <dgm:prSet presAssocID="{A7FEC1C9-9A23-4EA9-9880-CDFD501AB9F2}" presName="composite" presStyleCnt="0"/>
      <dgm:spPr/>
    </dgm:pt>
    <dgm:pt modelId="{2A040531-2064-441D-9BF8-5BE40C2D00E6}" type="pres">
      <dgm:prSet presAssocID="{A7FEC1C9-9A23-4EA9-9880-CDFD501AB9F2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26E0120-F516-4241-AF7C-51611E649FD1}" type="pres">
      <dgm:prSet presAssocID="{A7FEC1C9-9A23-4EA9-9880-CDFD501AB9F2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544D7769-101B-4788-ACC6-B32B0A021648}" type="presOf" srcId="{A7FEC1C9-9A23-4EA9-9880-CDFD501AB9F2}" destId="{2A040531-2064-441D-9BF8-5BE40C2D00E6}" srcOrd="0" destOrd="0" presId="urn:microsoft.com/office/officeart/2005/8/layout/chevron2"/>
    <dgm:cxn modelId="{204D30C6-13BB-4B43-8E28-3CD0DEA440F2}" type="presOf" srcId="{B62DF28C-182F-4D43-A3BA-54C0F6A093D8}" destId="{7EDAE9A6-8C75-40E0-A409-2EC8F09A7A43}" srcOrd="0" destOrd="0" presId="urn:microsoft.com/office/officeart/2005/8/layout/chevron2"/>
    <dgm:cxn modelId="{0A4A5446-5D24-4F67-921E-EBECA2552946}" srcId="{B62DF28C-182F-4D43-A3BA-54C0F6A093D8}" destId="{A7FEC1C9-9A23-4EA9-9880-CDFD501AB9F2}" srcOrd="0" destOrd="0" parTransId="{0BB2B089-AB59-4471-9611-A2B4E128A77C}" sibTransId="{7E936095-B973-48FA-AA95-12EB8DFBA783}"/>
    <dgm:cxn modelId="{1882E0F6-25C6-4A20-AC65-AB06FA0455EB}" srcId="{A7FEC1C9-9A23-4EA9-9880-CDFD501AB9F2}" destId="{9168107E-7676-4FD9-9E49-E6E199552537}" srcOrd="0" destOrd="0" parTransId="{1103C557-42EF-4CF1-8192-855ACBD8EDBE}" sibTransId="{725EB149-FAB8-454C-BF49-0B3B4C63FAF0}"/>
    <dgm:cxn modelId="{EBC5FE8B-0B9F-4FE9-B078-55CCEAD7CAA3}" type="presOf" srcId="{9168107E-7676-4FD9-9E49-E6E199552537}" destId="{D26E0120-F516-4241-AF7C-51611E649FD1}" srcOrd="0" destOrd="0" presId="urn:microsoft.com/office/officeart/2005/8/layout/chevron2"/>
    <dgm:cxn modelId="{680F7F89-A94D-42DF-9BEA-D27F1C5BADA7}" type="presParOf" srcId="{7EDAE9A6-8C75-40E0-A409-2EC8F09A7A43}" destId="{3BF04365-DBE8-419A-AE03-13A0675D3C5F}" srcOrd="0" destOrd="0" presId="urn:microsoft.com/office/officeart/2005/8/layout/chevron2"/>
    <dgm:cxn modelId="{A61D00EB-C249-485E-8903-855BA366A4D0}" type="presParOf" srcId="{3BF04365-DBE8-419A-AE03-13A0675D3C5F}" destId="{2A040531-2064-441D-9BF8-5BE40C2D00E6}" srcOrd="0" destOrd="0" presId="urn:microsoft.com/office/officeart/2005/8/layout/chevron2"/>
    <dgm:cxn modelId="{E306A8BE-E61B-4098-8DED-068432A1BEC7}" type="presParOf" srcId="{3BF04365-DBE8-419A-AE03-13A0675D3C5F}" destId="{D26E0120-F516-4241-AF7C-51611E649FD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62DF28C-182F-4D43-A3BA-54C0F6A093D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A7FEC1C9-9A23-4EA9-9880-CDFD501AB9F2}">
      <dgm:prSet phldrT="[Text]" custT="1"/>
      <dgm:spPr/>
      <dgm:t>
        <a:bodyPr/>
        <a:lstStyle/>
        <a:p>
          <a:endParaRPr lang="sk-SK" sz="1700" dirty="0" smtClean="0"/>
        </a:p>
        <a:p>
          <a:r>
            <a:rPr lang="sk-SK" sz="1700" dirty="0" smtClean="0"/>
            <a:t>4-5/2015</a:t>
          </a:r>
          <a:endParaRPr lang="sk-SK" sz="1700" dirty="0"/>
        </a:p>
      </dgm:t>
    </dgm:pt>
    <dgm:pt modelId="{0BB2B089-AB59-4471-9611-A2B4E128A77C}" type="parTrans" cxnId="{0A4A5446-5D24-4F67-921E-EBECA2552946}">
      <dgm:prSet/>
      <dgm:spPr/>
      <dgm:t>
        <a:bodyPr/>
        <a:lstStyle/>
        <a:p>
          <a:endParaRPr lang="sk-SK"/>
        </a:p>
      </dgm:t>
    </dgm:pt>
    <dgm:pt modelId="{7E936095-B973-48FA-AA95-12EB8DFBA783}" type="sibTrans" cxnId="{0A4A5446-5D24-4F67-921E-EBECA2552946}">
      <dgm:prSet/>
      <dgm:spPr/>
      <dgm:t>
        <a:bodyPr/>
        <a:lstStyle/>
        <a:p>
          <a:endParaRPr lang="sk-SK"/>
        </a:p>
      </dgm:t>
    </dgm:pt>
    <dgm:pt modelId="{9168107E-7676-4FD9-9E49-E6E199552537}">
      <dgm:prSet phldrT="[Text]" custT="1"/>
      <dgm:spPr/>
      <dgm:t>
        <a:bodyPr/>
        <a:lstStyle/>
        <a:p>
          <a:r>
            <a:rPr lang="sk-SK" sz="3000" dirty="0" smtClean="0"/>
            <a:t>Nábor žiakov do DSV formou zverejnenia výzvy</a:t>
          </a:r>
          <a:endParaRPr lang="sk-SK" sz="3000" dirty="0"/>
        </a:p>
      </dgm:t>
    </dgm:pt>
    <dgm:pt modelId="{1103C557-42EF-4CF1-8192-855ACBD8EDBE}" type="parTrans" cxnId="{1882E0F6-25C6-4A20-AC65-AB06FA0455EB}">
      <dgm:prSet/>
      <dgm:spPr/>
      <dgm:t>
        <a:bodyPr/>
        <a:lstStyle/>
        <a:p>
          <a:endParaRPr lang="sk-SK"/>
        </a:p>
      </dgm:t>
    </dgm:pt>
    <dgm:pt modelId="{725EB149-FAB8-454C-BF49-0B3B4C63FAF0}" type="sibTrans" cxnId="{1882E0F6-25C6-4A20-AC65-AB06FA0455EB}">
      <dgm:prSet/>
      <dgm:spPr/>
      <dgm:t>
        <a:bodyPr/>
        <a:lstStyle/>
        <a:p>
          <a:endParaRPr lang="sk-SK"/>
        </a:p>
      </dgm:t>
    </dgm:pt>
    <dgm:pt modelId="{7EDAE9A6-8C75-40E0-A409-2EC8F09A7A43}" type="pres">
      <dgm:prSet presAssocID="{B62DF28C-182F-4D43-A3BA-54C0F6A093D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3BF04365-DBE8-419A-AE03-13A0675D3C5F}" type="pres">
      <dgm:prSet presAssocID="{A7FEC1C9-9A23-4EA9-9880-CDFD501AB9F2}" presName="composite" presStyleCnt="0"/>
      <dgm:spPr/>
    </dgm:pt>
    <dgm:pt modelId="{2A040531-2064-441D-9BF8-5BE40C2D00E6}" type="pres">
      <dgm:prSet presAssocID="{A7FEC1C9-9A23-4EA9-9880-CDFD501AB9F2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26E0120-F516-4241-AF7C-51611E649FD1}" type="pres">
      <dgm:prSet presAssocID="{A7FEC1C9-9A23-4EA9-9880-CDFD501AB9F2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40518CE5-80F1-4643-A4BB-EDFD885B97CA}" type="presOf" srcId="{A7FEC1C9-9A23-4EA9-9880-CDFD501AB9F2}" destId="{2A040531-2064-441D-9BF8-5BE40C2D00E6}" srcOrd="0" destOrd="0" presId="urn:microsoft.com/office/officeart/2005/8/layout/chevron2"/>
    <dgm:cxn modelId="{0A4A5446-5D24-4F67-921E-EBECA2552946}" srcId="{B62DF28C-182F-4D43-A3BA-54C0F6A093D8}" destId="{A7FEC1C9-9A23-4EA9-9880-CDFD501AB9F2}" srcOrd="0" destOrd="0" parTransId="{0BB2B089-AB59-4471-9611-A2B4E128A77C}" sibTransId="{7E936095-B973-48FA-AA95-12EB8DFBA783}"/>
    <dgm:cxn modelId="{1882E0F6-25C6-4A20-AC65-AB06FA0455EB}" srcId="{A7FEC1C9-9A23-4EA9-9880-CDFD501AB9F2}" destId="{9168107E-7676-4FD9-9E49-E6E199552537}" srcOrd="0" destOrd="0" parTransId="{1103C557-42EF-4CF1-8192-855ACBD8EDBE}" sibTransId="{725EB149-FAB8-454C-BF49-0B3B4C63FAF0}"/>
    <dgm:cxn modelId="{E5D319F9-728B-4125-B725-AFD8B619A41B}" type="presOf" srcId="{9168107E-7676-4FD9-9E49-E6E199552537}" destId="{D26E0120-F516-4241-AF7C-51611E649FD1}" srcOrd="0" destOrd="0" presId="urn:microsoft.com/office/officeart/2005/8/layout/chevron2"/>
    <dgm:cxn modelId="{4196939F-4FBA-43EF-9BE8-F05314D293AF}" type="presOf" srcId="{B62DF28C-182F-4D43-A3BA-54C0F6A093D8}" destId="{7EDAE9A6-8C75-40E0-A409-2EC8F09A7A43}" srcOrd="0" destOrd="0" presId="urn:microsoft.com/office/officeart/2005/8/layout/chevron2"/>
    <dgm:cxn modelId="{C4B4A9F7-45A8-4A65-86ED-BD5D0D7CEBD9}" type="presParOf" srcId="{7EDAE9A6-8C75-40E0-A409-2EC8F09A7A43}" destId="{3BF04365-DBE8-419A-AE03-13A0675D3C5F}" srcOrd="0" destOrd="0" presId="urn:microsoft.com/office/officeart/2005/8/layout/chevron2"/>
    <dgm:cxn modelId="{7CC5D5B2-7C72-484A-8B24-F7BD39AD71BB}" type="presParOf" srcId="{3BF04365-DBE8-419A-AE03-13A0675D3C5F}" destId="{2A040531-2064-441D-9BF8-5BE40C2D00E6}" srcOrd="0" destOrd="0" presId="urn:microsoft.com/office/officeart/2005/8/layout/chevron2"/>
    <dgm:cxn modelId="{0E4CCB34-78D3-4901-B716-98AF161AC460}" type="presParOf" srcId="{3BF04365-DBE8-419A-AE03-13A0675D3C5F}" destId="{D26E0120-F516-4241-AF7C-51611E649FD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62DF28C-182F-4D43-A3BA-54C0F6A093D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A7FEC1C9-9A23-4EA9-9880-CDFD501AB9F2}">
      <dgm:prSet phldrT="[Text]" custT="1"/>
      <dgm:spPr/>
      <dgm:t>
        <a:bodyPr/>
        <a:lstStyle/>
        <a:p>
          <a:endParaRPr lang="sk-SK" sz="1700" dirty="0" smtClean="0"/>
        </a:p>
        <a:p>
          <a:r>
            <a:rPr lang="sk-SK" sz="1700" dirty="0" smtClean="0"/>
            <a:t>05/2015</a:t>
          </a:r>
          <a:endParaRPr lang="sk-SK" sz="1700" dirty="0"/>
        </a:p>
      </dgm:t>
    </dgm:pt>
    <dgm:pt modelId="{0BB2B089-AB59-4471-9611-A2B4E128A77C}" type="parTrans" cxnId="{0A4A5446-5D24-4F67-921E-EBECA2552946}">
      <dgm:prSet/>
      <dgm:spPr/>
      <dgm:t>
        <a:bodyPr/>
        <a:lstStyle/>
        <a:p>
          <a:endParaRPr lang="sk-SK"/>
        </a:p>
      </dgm:t>
    </dgm:pt>
    <dgm:pt modelId="{7E936095-B973-48FA-AA95-12EB8DFBA783}" type="sibTrans" cxnId="{0A4A5446-5D24-4F67-921E-EBECA2552946}">
      <dgm:prSet/>
      <dgm:spPr/>
      <dgm:t>
        <a:bodyPr/>
        <a:lstStyle/>
        <a:p>
          <a:endParaRPr lang="sk-SK"/>
        </a:p>
      </dgm:t>
    </dgm:pt>
    <dgm:pt modelId="{9168107E-7676-4FD9-9E49-E6E199552537}">
      <dgm:prSet phldrT="[Text]" custT="1"/>
      <dgm:spPr/>
      <dgm:t>
        <a:bodyPr/>
        <a:lstStyle/>
        <a:p>
          <a:r>
            <a:rPr lang="sk-SK" sz="3000" dirty="0" smtClean="0"/>
            <a:t>Vystavenie potvrdenia o odbornom vzdelávaní a príprave žiaka v systéme DSV</a:t>
          </a:r>
          <a:endParaRPr lang="sk-SK" sz="3000" dirty="0"/>
        </a:p>
      </dgm:t>
    </dgm:pt>
    <dgm:pt modelId="{1103C557-42EF-4CF1-8192-855ACBD8EDBE}" type="parTrans" cxnId="{1882E0F6-25C6-4A20-AC65-AB06FA0455EB}">
      <dgm:prSet/>
      <dgm:spPr/>
      <dgm:t>
        <a:bodyPr/>
        <a:lstStyle/>
        <a:p>
          <a:endParaRPr lang="sk-SK"/>
        </a:p>
      </dgm:t>
    </dgm:pt>
    <dgm:pt modelId="{725EB149-FAB8-454C-BF49-0B3B4C63FAF0}" type="sibTrans" cxnId="{1882E0F6-25C6-4A20-AC65-AB06FA0455EB}">
      <dgm:prSet/>
      <dgm:spPr/>
      <dgm:t>
        <a:bodyPr/>
        <a:lstStyle/>
        <a:p>
          <a:endParaRPr lang="sk-SK"/>
        </a:p>
      </dgm:t>
    </dgm:pt>
    <dgm:pt modelId="{7EDAE9A6-8C75-40E0-A409-2EC8F09A7A43}" type="pres">
      <dgm:prSet presAssocID="{B62DF28C-182F-4D43-A3BA-54C0F6A093D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3BF04365-DBE8-419A-AE03-13A0675D3C5F}" type="pres">
      <dgm:prSet presAssocID="{A7FEC1C9-9A23-4EA9-9880-CDFD501AB9F2}" presName="composite" presStyleCnt="0"/>
      <dgm:spPr/>
    </dgm:pt>
    <dgm:pt modelId="{2A040531-2064-441D-9BF8-5BE40C2D00E6}" type="pres">
      <dgm:prSet presAssocID="{A7FEC1C9-9A23-4EA9-9880-CDFD501AB9F2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26E0120-F516-4241-AF7C-51611E649FD1}" type="pres">
      <dgm:prSet presAssocID="{A7FEC1C9-9A23-4EA9-9880-CDFD501AB9F2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0947E322-7530-45C1-BBEA-B5332EFF084D}" type="presOf" srcId="{A7FEC1C9-9A23-4EA9-9880-CDFD501AB9F2}" destId="{2A040531-2064-441D-9BF8-5BE40C2D00E6}" srcOrd="0" destOrd="0" presId="urn:microsoft.com/office/officeart/2005/8/layout/chevron2"/>
    <dgm:cxn modelId="{C20A6DDC-6AB9-4AD2-8AE3-38CB67BCA3D6}" type="presOf" srcId="{9168107E-7676-4FD9-9E49-E6E199552537}" destId="{D26E0120-F516-4241-AF7C-51611E649FD1}" srcOrd="0" destOrd="0" presId="urn:microsoft.com/office/officeart/2005/8/layout/chevron2"/>
    <dgm:cxn modelId="{0A4A5446-5D24-4F67-921E-EBECA2552946}" srcId="{B62DF28C-182F-4D43-A3BA-54C0F6A093D8}" destId="{A7FEC1C9-9A23-4EA9-9880-CDFD501AB9F2}" srcOrd="0" destOrd="0" parTransId="{0BB2B089-AB59-4471-9611-A2B4E128A77C}" sibTransId="{7E936095-B973-48FA-AA95-12EB8DFBA783}"/>
    <dgm:cxn modelId="{1882E0F6-25C6-4A20-AC65-AB06FA0455EB}" srcId="{A7FEC1C9-9A23-4EA9-9880-CDFD501AB9F2}" destId="{9168107E-7676-4FD9-9E49-E6E199552537}" srcOrd="0" destOrd="0" parTransId="{1103C557-42EF-4CF1-8192-855ACBD8EDBE}" sibTransId="{725EB149-FAB8-454C-BF49-0B3B4C63FAF0}"/>
    <dgm:cxn modelId="{48ABBDBB-7D52-4327-8D2F-652A15603597}" type="presOf" srcId="{B62DF28C-182F-4D43-A3BA-54C0F6A093D8}" destId="{7EDAE9A6-8C75-40E0-A409-2EC8F09A7A43}" srcOrd="0" destOrd="0" presId="urn:microsoft.com/office/officeart/2005/8/layout/chevron2"/>
    <dgm:cxn modelId="{EBA7D37D-A701-4F73-9FFF-ED3308E20E66}" type="presParOf" srcId="{7EDAE9A6-8C75-40E0-A409-2EC8F09A7A43}" destId="{3BF04365-DBE8-419A-AE03-13A0675D3C5F}" srcOrd="0" destOrd="0" presId="urn:microsoft.com/office/officeart/2005/8/layout/chevron2"/>
    <dgm:cxn modelId="{786FD4A3-4A86-4472-A9B6-3AA15BFAC759}" type="presParOf" srcId="{3BF04365-DBE8-419A-AE03-13A0675D3C5F}" destId="{2A040531-2064-441D-9BF8-5BE40C2D00E6}" srcOrd="0" destOrd="0" presId="urn:microsoft.com/office/officeart/2005/8/layout/chevron2"/>
    <dgm:cxn modelId="{F41F93EF-7FAB-4A17-9BE4-8C15D72E91E6}" type="presParOf" srcId="{3BF04365-DBE8-419A-AE03-13A0675D3C5F}" destId="{D26E0120-F516-4241-AF7C-51611E649FD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62DF28C-182F-4D43-A3BA-54C0F6A093D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A7FEC1C9-9A23-4EA9-9880-CDFD501AB9F2}">
      <dgm:prSet phldrT="[Text]" custT="1"/>
      <dgm:spPr/>
      <dgm:t>
        <a:bodyPr/>
        <a:lstStyle/>
        <a:p>
          <a:endParaRPr lang="sk-SK" sz="1700" dirty="0" smtClean="0"/>
        </a:p>
        <a:p>
          <a:r>
            <a:rPr lang="sk-SK" sz="1700" dirty="0" smtClean="0"/>
            <a:t>6-8/2015</a:t>
          </a:r>
          <a:endParaRPr lang="sk-SK" sz="1700" dirty="0"/>
        </a:p>
      </dgm:t>
    </dgm:pt>
    <dgm:pt modelId="{0BB2B089-AB59-4471-9611-A2B4E128A77C}" type="parTrans" cxnId="{0A4A5446-5D24-4F67-921E-EBECA2552946}">
      <dgm:prSet/>
      <dgm:spPr/>
      <dgm:t>
        <a:bodyPr/>
        <a:lstStyle/>
        <a:p>
          <a:endParaRPr lang="sk-SK"/>
        </a:p>
      </dgm:t>
    </dgm:pt>
    <dgm:pt modelId="{7E936095-B973-48FA-AA95-12EB8DFBA783}" type="sibTrans" cxnId="{0A4A5446-5D24-4F67-921E-EBECA2552946}">
      <dgm:prSet/>
      <dgm:spPr/>
      <dgm:t>
        <a:bodyPr/>
        <a:lstStyle/>
        <a:p>
          <a:endParaRPr lang="sk-SK"/>
        </a:p>
      </dgm:t>
    </dgm:pt>
    <dgm:pt modelId="{9168107E-7676-4FD9-9E49-E6E199552537}">
      <dgm:prSet phldrT="[Text]" custT="1"/>
      <dgm:spPr/>
      <dgm:t>
        <a:bodyPr/>
        <a:lstStyle/>
        <a:p>
          <a:r>
            <a:rPr lang="sk-SK" sz="3000" dirty="0" smtClean="0"/>
            <a:t>Uzatvorenie učebnej zmluvy s plnoletým žiakom, alebo zákonným zástupcom žiaka</a:t>
          </a:r>
          <a:endParaRPr lang="sk-SK" sz="3000" dirty="0"/>
        </a:p>
      </dgm:t>
    </dgm:pt>
    <dgm:pt modelId="{1103C557-42EF-4CF1-8192-855ACBD8EDBE}" type="parTrans" cxnId="{1882E0F6-25C6-4A20-AC65-AB06FA0455EB}">
      <dgm:prSet/>
      <dgm:spPr/>
      <dgm:t>
        <a:bodyPr/>
        <a:lstStyle/>
        <a:p>
          <a:endParaRPr lang="sk-SK"/>
        </a:p>
      </dgm:t>
    </dgm:pt>
    <dgm:pt modelId="{725EB149-FAB8-454C-BF49-0B3B4C63FAF0}" type="sibTrans" cxnId="{1882E0F6-25C6-4A20-AC65-AB06FA0455EB}">
      <dgm:prSet/>
      <dgm:spPr/>
      <dgm:t>
        <a:bodyPr/>
        <a:lstStyle/>
        <a:p>
          <a:endParaRPr lang="sk-SK"/>
        </a:p>
      </dgm:t>
    </dgm:pt>
    <dgm:pt modelId="{7EDAE9A6-8C75-40E0-A409-2EC8F09A7A43}" type="pres">
      <dgm:prSet presAssocID="{B62DF28C-182F-4D43-A3BA-54C0F6A093D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3BF04365-DBE8-419A-AE03-13A0675D3C5F}" type="pres">
      <dgm:prSet presAssocID="{A7FEC1C9-9A23-4EA9-9880-CDFD501AB9F2}" presName="composite" presStyleCnt="0"/>
      <dgm:spPr/>
    </dgm:pt>
    <dgm:pt modelId="{2A040531-2064-441D-9BF8-5BE40C2D00E6}" type="pres">
      <dgm:prSet presAssocID="{A7FEC1C9-9A23-4EA9-9880-CDFD501AB9F2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26E0120-F516-4241-AF7C-51611E649FD1}" type="pres">
      <dgm:prSet presAssocID="{A7FEC1C9-9A23-4EA9-9880-CDFD501AB9F2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56ABA6B2-B0B2-4C27-A33C-F7CAF60F3496}" type="presOf" srcId="{A7FEC1C9-9A23-4EA9-9880-CDFD501AB9F2}" destId="{2A040531-2064-441D-9BF8-5BE40C2D00E6}" srcOrd="0" destOrd="0" presId="urn:microsoft.com/office/officeart/2005/8/layout/chevron2"/>
    <dgm:cxn modelId="{4ECC661A-90C0-4E83-93E2-0AB3658A7BB5}" type="presOf" srcId="{B62DF28C-182F-4D43-A3BA-54C0F6A093D8}" destId="{7EDAE9A6-8C75-40E0-A409-2EC8F09A7A43}" srcOrd="0" destOrd="0" presId="urn:microsoft.com/office/officeart/2005/8/layout/chevron2"/>
    <dgm:cxn modelId="{0A4A5446-5D24-4F67-921E-EBECA2552946}" srcId="{B62DF28C-182F-4D43-A3BA-54C0F6A093D8}" destId="{A7FEC1C9-9A23-4EA9-9880-CDFD501AB9F2}" srcOrd="0" destOrd="0" parTransId="{0BB2B089-AB59-4471-9611-A2B4E128A77C}" sibTransId="{7E936095-B973-48FA-AA95-12EB8DFBA783}"/>
    <dgm:cxn modelId="{1882E0F6-25C6-4A20-AC65-AB06FA0455EB}" srcId="{A7FEC1C9-9A23-4EA9-9880-CDFD501AB9F2}" destId="{9168107E-7676-4FD9-9E49-E6E199552537}" srcOrd="0" destOrd="0" parTransId="{1103C557-42EF-4CF1-8192-855ACBD8EDBE}" sibTransId="{725EB149-FAB8-454C-BF49-0B3B4C63FAF0}"/>
    <dgm:cxn modelId="{C61DD4FD-3FE6-4E6A-BFCB-0F93D39339A3}" type="presOf" srcId="{9168107E-7676-4FD9-9E49-E6E199552537}" destId="{D26E0120-F516-4241-AF7C-51611E649FD1}" srcOrd="0" destOrd="0" presId="urn:microsoft.com/office/officeart/2005/8/layout/chevron2"/>
    <dgm:cxn modelId="{5F0B8F2F-8EB3-4BDF-9EAF-33C620527E39}" type="presParOf" srcId="{7EDAE9A6-8C75-40E0-A409-2EC8F09A7A43}" destId="{3BF04365-DBE8-419A-AE03-13A0675D3C5F}" srcOrd="0" destOrd="0" presId="urn:microsoft.com/office/officeart/2005/8/layout/chevron2"/>
    <dgm:cxn modelId="{C0698E03-ABE0-466B-B3B8-CBF7288057C8}" type="presParOf" srcId="{3BF04365-DBE8-419A-AE03-13A0675D3C5F}" destId="{2A040531-2064-441D-9BF8-5BE40C2D00E6}" srcOrd="0" destOrd="0" presId="urn:microsoft.com/office/officeart/2005/8/layout/chevron2"/>
    <dgm:cxn modelId="{054F54EC-E461-4F5B-AC97-AF4B4B69D2EB}" type="presParOf" srcId="{3BF04365-DBE8-419A-AE03-13A0675D3C5F}" destId="{D26E0120-F516-4241-AF7C-51611E649FD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62DF28C-182F-4D43-A3BA-54C0F6A093D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A7FEC1C9-9A23-4EA9-9880-CDFD501AB9F2}">
      <dgm:prSet phldrT="[Text]" custT="1"/>
      <dgm:spPr/>
      <dgm:t>
        <a:bodyPr/>
        <a:lstStyle/>
        <a:p>
          <a:endParaRPr lang="sk-SK" sz="1700" dirty="0" smtClean="0"/>
        </a:p>
        <a:p>
          <a:r>
            <a:rPr lang="sk-SK" sz="1700" dirty="0" smtClean="0"/>
            <a:t>8-9/2015</a:t>
          </a:r>
          <a:endParaRPr lang="sk-SK" sz="1700" dirty="0"/>
        </a:p>
      </dgm:t>
    </dgm:pt>
    <dgm:pt modelId="{0BB2B089-AB59-4471-9611-A2B4E128A77C}" type="parTrans" cxnId="{0A4A5446-5D24-4F67-921E-EBECA2552946}">
      <dgm:prSet/>
      <dgm:spPr/>
      <dgm:t>
        <a:bodyPr/>
        <a:lstStyle/>
        <a:p>
          <a:endParaRPr lang="sk-SK"/>
        </a:p>
      </dgm:t>
    </dgm:pt>
    <dgm:pt modelId="{7E936095-B973-48FA-AA95-12EB8DFBA783}" type="sibTrans" cxnId="{0A4A5446-5D24-4F67-921E-EBECA2552946}">
      <dgm:prSet/>
      <dgm:spPr/>
      <dgm:t>
        <a:bodyPr/>
        <a:lstStyle/>
        <a:p>
          <a:endParaRPr lang="sk-SK"/>
        </a:p>
      </dgm:t>
    </dgm:pt>
    <dgm:pt modelId="{9168107E-7676-4FD9-9E49-E6E199552537}">
      <dgm:prSet phldrT="[Text]" custT="1"/>
      <dgm:spPr/>
      <dgm:t>
        <a:bodyPr/>
        <a:lstStyle/>
        <a:p>
          <a:r>
            <a:rPr lang="sk-SK" sz="3000" dirty="0" smtClean="0"/>
            <a:t>Informovanie SOŠ a stavovskej organizácie o uzatvorení učebnej zmluvy</a:t>
          </a:r>
          <a:endParaRPr lang="sk-SK" sz="3000" dirty="0"/>
        </a:p>
      </dgm:t>
    </dgm:pt>
    <dgm:pt modelId="{1103C557-42EF-4CF1-8192-855ACBD8EDBE}" type="parTrans" cxnId="{1882E0F6-25C6-4A20-AC65-AB06FA0455EB}">
      <dgm:prSet/>
      <dgm:spPr/>
      <dgm:t>
        <a:bodyPr/>
        <a:lstStyle/>
        <a:p>
          <a:endParaRPr lang="sk-SK"/>
        </a:p>
      </dgm:t>
    </dgm:pt>
    <dgm:pt modelId="{725EB149-FAB8-454C-BF49-0B3B4C63FAF0}" type="sibTrans" cxnId="{1882E0F6-25C6-4A20-AC65-AB06FA0455EB}">
      <dgm:prSet/>
      <dgm:spPr/>
      <dgm:t>
        <a:bodyPr/>
        <a:lstStyle/>
        <a:p>
          <a:endParaRPr lang="sk-SK"/>
        </a:p>
      </dgm:t>
    </dgm:pt>
    <dgm:pt modelId="{7EDAE9A6-8C75-40E0-A409-2EC8F09A7A43}" type="pres">
      <dgm:prSet presAssocID="{B62DF28C-182F-4D43-A3BA-54C0F6A093D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3BF04365-DBE8-419A-AE03-13A0675D3C5F}" type="pres">
      <dgm:prSet presAssocID="{A7FEC1C9-9A23-4EA9-9880-CDFD501AB9F2}" presName="composite" presStyleCnt="0"/>
      <dgm:spPr/>
    </dgm:pt>
    <dgm:pt modelId="{2A040531-2064-441D-9BF8-5BE40C2D00E6}" type="pres">
      <dgm:prSet presAssocID="{A7FEC1C9-9A23-4EA9-9880-CDFD501AB9F2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26E0120-F516-4241-AF7C-51611E649FD1}" type="pres">
      <dgm:prSet presAssocID="{A7FEC1C9-9A23-4EA9-9880-CDFD501AB9F2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01AB0387-5B36-49E2-A767-7C6FA2B6866B}" type="presOf" srcId="{B62DF28C-182F-4D43-A3BA-54C0F6A093D8}" destId="{7EDAE9A6-8C75-40E0-A409-2EC8F09A7A43}" srcOrd="0" destOrd="0" presId="urn:microsoft.com/office/officeart/2005/8/layout/chevron2"/>
    <dgm:cxn modelId="{D36C04F4-2188-4D9F-887A-FC30491315C3}" type="presOf" srcId="{9168107E-7676-4FD9-9E49-E6E199552537}" destId="{D26E0120-F516-4241-AF7C-51611E649FD1}" srcOrd="0" destOrd="0" presId="urn:microsoft.com/office/officeart/2005/8/layout/chevron2"/>
    <dgm:cxn modelId="{6E395FE0-02F4-4D87-B086-FF83485119C0}" type="presOf" srcId="{A7FEC1C9-9A23-4EA9-9880-CDFD501AB9F2}" destId="{2A040531-2064-441D-9BF8-5BE40C2D00E6}" srcOrd="0" destOrd="0" presId="urn:microsoft.com/office/officeart/2005/8/layout/chevron2"/>
    <dgm:cxn modelId="{0A4A5446-5D24-4F67-921E-EBECA2552946}" srcId="{B62DF28C-182F-4D43-A3BA-54C0F6A093D8}" destId="{A7FEC1C9-9A23-4EA9-9880-CDFD501AB9F2}" srcOrd="0" destOrd="0" parTransId="{0BB2B089-AB59-4471-9611-A2B4E128A77C}" sibTransId="{7E936095-B973-48FA-AA95-12EB8DFBA783}"/>
    <dgm:cxn modelId="{1882E0F6-25C6-4A20-AC65-AB06FA0455EB}" srcId="{A7FEC1C9-9A23-4EA9-9880-CDFD501AB9F2}" destId="{9168107E-7676-4FD9-9E49-E6E199552537}" srcOrd="0" destOrd="0" parTransId="{1103C557-42EF-4CF1-8192-855ACBD8EDBE}" sibTransId="{725EB149-FAB8-454C-BF49-0B3B4C63FAF0}"/>
    <dgm:cxn modelId="{2605453A-5AE7-4832-8B8E-40F705AC2A2F}" type="presParOf" srcId="{7EDAE9A6-8C75-40E0-A409-2EC8F09A7A43}" destId="{3BF04365-DBE8-419A-AE03-13A0675D3C5F}" srcOrd="0" destOrd="0" presId="urn:microsoft.com/office/officeart/2005/8/layout/chevron2"/>
    <dgm:cxn modelId="{3D50F8B0-9E71-4ED4-8F2A-BAB3C930F9B2}" type="presParOf" srcId="{3BF04365-DBE8-419A-AE03-13A0675D3C5F}" destId="{2A040531-2064-441D-9BF8-5BE40C2D00E6}" srcOrd="0" destOrd="0" presId="urn:microsoft.com/office/officeart/2005/8/layout/chevron2"/>
    <dgm:cxn modelId="{C1AC156E-9177-4981-8629-5F07487B0F23}" type="presParOf" srcId="{3BF04365-DBE8-419A-AE03-13A0675D3C5F}" destId="{D26E0120-F516-4241-AF7C-51611E649FD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40531-2064-441D-9BF8-5BE40C2D00E6}">
      <dsp:nvSpPr>
        <dsp:cNvPr id="0" name=""/>
        <dsp:cNvSpPr/>
      </dsp:nvSpPr>
      <dsp:spPr>
        <a:xfrm rot="5400000">
          <a:off x="-184039" y="184039"/>
          <a:ext cx="1226930" cy="8588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700" kern="1200" dirty="0" smtClean="0"/>
            <a:t>1-3/2015</a:t>
          </a:r>
          <a:endParaRPr lang="sk-SK" sz="1700" kern="1200" dirty="0"/>
        </a:p>
      </dsp:txBody>
      <dsp:txXfrm rot="-5400000">
        <a:off x="1" y="429426"/>
        <a:ext cx="858851" cy="368079"/>
      </dsp:txXfrm>
    </dsp:sp>
    <dsp:sp modelId="{D26E0120-F516-4241-AF7C-51611E649FD1}">
      <dsp:nvSpPr>
        <dsp:cNvPr id="0" name=""/>
        <dsp:cNvSpPr/>
      </dsp:nvSpPr>
      <dsp:spPr>
        <a:xfrm rot="5400000">
          <a:off x="4324377" y="-3465526"/>
          <a:ext cx="797504" cy="77285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3000" kern="1200" dirty="0" smtClean="0"/>
            <a:t>Rozhodnutie zamestnávateľa o vstupe do DSV </a:t>
          </a:r>
          <a:endParaRPr lang="sk-SK" sz="3000" kern="1200" dirty="0"/>
        </a:p>
      </dsp:txBody>
      <dsp:txXfrm rot="-5400000">
        <a:off x="858851" y="38931"/>
        <a:ext cx="7689626" cy="71964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40531-2064-441D-9BF8-5BE40C2D00E6}">
      <dsp:nvSpPr>
        <dsp:cNvPr id="0" name=""/>
        <dsp:cNvSpPr/>
      </dsp:nvSpPr>
      <dsp:spPr>
        <a:xfrm rot="5400000">
          <a:off x="-115311" y="48141"/>
          <a:ext cx="1224534" cy="11306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700" kern="1200" dirty="0" smtClean="0"/>
            <a:t>Priebežne</a:t>
          </a:r>
          <a:endParaRPr lang="sk-SK" sz="1700" kern="1200" dirty="0"/>
        </a:p>
      </dsp:txBody>
      <dsp:txXfrm rot="-5400000">
        <a:off x="-68367" y="566522"/>
        <a:ext cx="1130647" cy="93887"/>
      </dsp:txXfrm>
    </dsp:sp>
    <dsp:sp modelId="{D26E0120-F516-4241-AF7C-51611E649FD1}">
      <dsp:nvSpPr>
        <dsp:cNvPr id="0" name=""/>
        <dsp:cNvSpPr/>
      </dsp:nvSpPr>
      <dsp:spPr>
        <a:xfrm rot="5400000">
          <a:off x="4392476" y="-3466930"/>
          <a:ext cx="796366" cy="77302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3000" kern="1200" dirty="0" smtClean="0"/>
            <a:t>Hodnotenie žiaka</a:t>
          </a:r>
          <a:endParaRPr lang="sk-SK" sz="3000" kern="1200" dirty="0"/>
        </a:p>
      </dsp:txBody>
      <dsp:txXfrm rot="-5400000">
        <a:off x="925543" y="38878"/>
        <a:ext cx="7691358" cy="71861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40531-2064-441D-9BF8-5BE40C2D00E6}">
      <dsp:nvSpPr>
        <dsp:cNvPr id="0" name=""/>
        <dsp:cNvSpPr/>
      </dsp:nvSpPr>
      <dsp:spPr>
        <a:xfrm rot="5400000">
          <a:off x="-115311" y="48141"/>
          <a:ext cx="1224534" cy="11306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700" kern="1200" dirty="0" smtClean="0"/>
            <a:t>Priebežne</a:t>
          </a:r>
          <a:endParaRPr lang="sk-SK" sz="1700" kern="1200" dirty="0"/>
        </a:p>
      </dsp:txBody>
      <dsp:txXfrm rot="-5400000">
        <a:off x="-68367" y="566522"/>
        <a:ext cx="1130647" cy="93887"/>
      </dsp:txXfrm>
    </dsp:sp>
    <dsp:sp modelId="{D26E0120-F516-4241-AF7C-51611E649FD1}">
      <dsp:nvSpPr>
        <dsp:cNvPr id="0" name=""/>
        <dsp:cNvSpPr/>
      </dsp:nvSpPr>
      <dsp:spPr>
        <a:xfrm rot="5400000">
          <a:off x="4392476" y="-3466930"/>
          <a:ext cx="796366" cy="77302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3000" kern="1200" dirty="0" smtClean="0"/>
            <a:t>Možnosť zamestnávateľa</a:t>
          </a:r>
          <a:endParaRPr lang="sk-SK" sz="3000" kern="1200" dirty="0"/>
        </a:p>
      </dsp:txBody>
      <dsp:txXfrm rot="-5400000">
        <a:off x="925543" y="38878"/>
        <a:ext cx="7691358" cy="71861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40531-2064-441D-9BF8-5BE40C2D00E6}">
      <dsp:nvSpPr>
        <dsp:cNvPr id="0" name=""/>
        <dsp:cNvSpPr/>
      </dsp:nvSpPr>
      <dsp:spPr>
        <a:xfrm rot="5400000">
          <a:off x="-115311" y="48141"/>
          <a:ext cx="1224534" cy="11306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700" kern="1200" dirty="0" smtClean="0"/>
            <a:t>Priebežne</a:t>
          </a:r>
          <a:endParaRPr lang="sk-SK" sz="1700" kern="1200" dirty="0"/>
        </a:p>
      </dsp:txBody>
      <dsp:txXfrm rot="-5400000">
        <a:off x="-68367" y="566522"/>
        <a:ext cx="1130647" cy="93887"/>
      </dsp:txXfrm>
    </dsp:sp>
    <dsp:sp modelId="{D26E0120-F516-4241-AF7C-51611E649FD1}">
      <dsp:nvSpPr>
        <dsp:cNvPr id="0" name=""/>
        <dsp:cNvSpPr/>
      </dsp:nvSpPr>
      <dsp:spPr>
        <a:xfrm rot="5400000">
          <a:off x="4392476" y="-3466930"/>
          <a:ext cx="796366" cy="77302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3000" kern="1200" dirty="0" smtClean="0"/>
            <a:t>Opakované overenie spôsobilosti zamestnávateľa</a:t>
          </a:r>
          <a:endParaRPr lang="sk-SK" sz="3000" kern="1200" dirty="0"/>
        </a:p>
      </dsp:txBody>
      <dsp:txXfrm rot="-5400000">
        <a:off x="925543" y="38878"/>
        <a:ext cx="7691358" cy="71861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F1A59-0F9D-42D6-A9AB-89C586C4C659}">
      <dsp:nvSpPr>
        <dsp:cNvPr id="0" name=""/>
        <dsp:cNvSpPr/>
      </dsp:nvSpPr>
      <dsp:spPr>
        <a:xfrm>
          <a:off x="0" y="2984446"/>
          <a:ext cx="8756072" cy="979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200" kern="1200" dirty="0" smtClean="0"/>
            <a:t>Príprava na podanie žiadosti</a:t>
          </a:r>
          <a:endParaRPr lang="sk-SK" sz="3200" kern="1200" dirty="0"/>
        </a:p>
      </dsp:txBody>
      <dsp:txXfrm>
        <a:off x="0" y="2984446"/>
        <a:ext cx="8756072" cy="528963"/>
      </dsp:txXfrm>
    </dsp:sp>
    <dsp:sp modelId="{76B514FB-7D37-45E3-975D-46DD5B036388}">
      <dsp:nvSpPr>
        <dsp:cNvPr id="0" name=""/>
        <dsp:cNvSpPr/>
      </dsp:nvSpPr>
      <dsp:spPr>
        <a:xfrm>
          <a:off x="0" y="3493818"/>
          <a:ext cx="4378036" cy="4505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192024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700" kern="1200" dirty="0" smtClean="0"/>
            <a:t>3/2015</a:t>
          </a:r>
          <a:endParaRPr lang="sk-SK" sz="2700" kern="1200" dirty="0"/>
        </a:p>
      </dsp:txBody>
      <dsp:txXfrm>
        <a:off x="0" y="3493818"/>
        <a:ext cx="4378036" cy="450598"/>
      </dsp:txXfrm>
    </dsp:sp>
    <dsp:sp modelId="{1FEF09F7-94E4-4BC5-AA30-3E1110315964}">
      <dsp:nvSpPr>
        <dsp:cNvPr id="0" name=""/>
        <dsp:cNvSpPr/>
      </dsp:nvSpPr>
      <dsp:spPr>
        <a:xfrm>
          <a:off x="4378036" y="3493818"/>
          <a:ext cx="4378036" cy="4505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192024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700" kern="1200" dirty="0" smtClean="0"/>
            <a:t>8-9/2015</a:t>
          </a:r>
          <a:endParaRPr lang="sk-SK" sz="2700" kern="1200" dirty="0"/>
        </a:p>
      </dsp:txBody>
      <dsp:txXfrm>
        <a:off x="4378036" y="3493818"/>
        <a:ext cx="4378036" cy="450598"/>
      </dsp:txXfrm>
    </dsp:sp>
    <dsp:sp modelId="{F99648FD-D51B-4485-B9A7-A3C5DC928E78}">
      <dsp:nvSpPr>
        <dsp:cNvPr id="0" name=""/>
        <dsp:cNvSpPr/>
      </dsp:nvSpPr>
      <dsp:spPr>
        <a:xfrm rot="10800000">
          <a:off x="0" y="1492573"/>
          <a:ext cx="8756072" cy="150656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200" kern="1200" dirty="0" smtClean="0"/>
            <a:t>Rozhodnutie zamestnávateľa o vstupe do DSV </a:t>
          </a:r>
          <a:endParaRPr lang="sk-SK" sz="3200" kern="1200" dirty="0"/>
        </a:p>
      </dsp:txBody>
      <dsp:txXfrm rot="-10800000">
        <a:off x="0" y="1492573"/>
        <a:ext cx="8756072" cy="528804"/>
      </dsp:txXfrm>
    </dsp:sp>
    <dsp:sp modelId="{34047D7C-2E4F-49C2-94CE-4B9EF9A32EA5}">
      <dsp:nvSpPr>
        <dsp:cNvPr id="0" name=""/>
        <dsp:cNvSpPr/>
      </dsp:nvSpPr>
      <dsp:spPr>
        <a:xfrm>
          <a:off x="0" y="2021378"/>
          <a:ext cx="4378036" cy="4504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192024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700" kern="1200" dirty="0" smtClean="0"/>
            <a:t>1-3/2015</a:t>
          </a:r>
          <a:endParaRPr lang="sk-SK" sz="2700" kern="1200" dirty="0"/>
        </a:p>
      </dsp:txBody>
      <dsp:txXfrm>
        <a:off x="0" y="2021378"/>
        <a:ext cx="4378036" cy="450463"/>
      </dsp:txXfrm>
    </dsp:sp>
    <dsp:sp modelId="{F4F0E8D9-71D0-467D-99AF-53A3B433DD42}">
      <dsp:nvSpPr>
        <dsp:cNvPr id="0" name=""/>
        <dsp:cNvSpPr/>
      </dsp:nvSpPr>
      <dsp:spPr>
        <a:xfrm>
          <a:off x="4378036" y="2021378"/>
          <a:ext cx="4378036" cy="4504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192024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700" kern="1200" dirty="0" smtClean="0"/>
            <a:t>7-8/2015</a:t>
          </a:r>
          <a:endParaRPr lang="sk-SK" sz="2700" kern="1200" dirty="0"/>
        </a:p>
      </dsp:txBody>
      <dsp:txXfrm>
        <a:off x="4378036" y="2021378"/>
        <a:ext cx="4378036" cy="450463"/>
      </dsp:txXfrm>
    </dsp:sp>
    <dsp:sp modelId="{AC67DDE1-AF28-41DE-8042-C5F1BF9A9702}">
      <dsp:nvSpPr>
        <dsp:cNvPr id="0" name=""/>
        <dsp:cNvSpPr/>
      </dsp:nvSpPr>
      <dsp:spPr>
        <a:xfrm rot="10800000">
          <a:off x="0" y="7"/>
          <a:ext cx="8756072" cy="150656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200" kern="1200" dirty="0" smtClean="0"/>
            <a:t>Identifikácia zamestnávateľa</a:t>
          </a:r>
          <a:endParaRPr lang="sk-SK" sz="3200" kern="1200" dirty="0"/>
        </a:p>
      </dsp:txBody>
      <dsp:txXfrm rot="-10800000">
        <a:off x="0" y="7"/>
        <a:ext cx="8756072" cy="528804"/>
      </dsp:txXfrm>
    </dsp:sp>
    <dsp:sp modelId="{7069A86F-34F6-46D0-9076-02B88F42F872}">
      <dsp:nvSpPr>
        <dsp:cNvPr id="0" name=""/>
        <dsp:cNvSpPr/>
      </dsp:nvSpPr>
      <dsp:spPr>
        <a:xfrm>
          <a:off x="0" y="529505"/>
          <a:ext cx="4378036" cy="4504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192024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700" kern="1200" dirty="0" smtClean="0"/>
            <a:t>1-3/2015</a:t>
          </a:r>
          <a:endParaRPr lang="sk-SK" sz="2700" kern="1200" dirty="0"/>
        </a:p>
      </dsp:txBody>
      <dsp:txXfrm>
        <a:off x="0" y="529505"/>
        <a:ext cx="4378036" cy="450463"/>
      </dsp:txXfrm>
    </dsp:sp>
    <dsp:sp modelId="{6F29609A-3A95-4B9A-AB58-3113EE65D3CE}">
      <dsp:nvSpPr>
        <dsp:cNvPr id="0" name=""/>
        <dsp:cNvSpPr/>
      </dsp:nvSpPr>
      <dsp:spPr>
        <a:xfrm>
          <a:off x="4378036" y="529505"/>
          <a:ext cx="4378036" cy="4504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192024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700" kern="1200" smtClean="0"/>
            <a:t>1-8/2015</a:t>
          </a:r>
          <a:endParaRPr lang="sk-SK" sz="2700" kern="1200" dirty="0"/>
        </a:p>
      </dsp:txBody>
      <dsp:txXfrm>
        <a:off x="4378036" y="529505"/>
        <a:ext cx="4378036" cy="45046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F1A59-0F9D-42D6-A9AB-89C586C4C659}">
      <dsp:nvSpPr>
        <dsp:cNvPr id="0" name=""/>
        <dsp:cNvSpPr/>
      </dsp:nvSpPr>
      <dsp:spPr>
        <a:xfrm>
          <a:off x="0" y="3288897"/>
          <a:ext cx="8756072" cy="6756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200" kern="1200" dirty="0" smtClean="0"/>
            <a:t>Uzatvorenie zmluvy o DSV s SOŠ</a:t>
          </a:r>
          <a:endParaRPr lang="sk-SK" sz="3200" kern="1200" dirty="0"/>
        </a:p>
      </dsp:txBody>
      <dsp:txXfrm>
        <a:off x="0" y="3288897"/>
        <a:ext cx="8756072" cy="364838"/>
      </dsp:txXfrm>
    </dsp:sp>
    <dsp:sp modelId="{76B514FB-7D37-45E3-975D-46DD5B036388}">
      <dsp:nvSpPr>
        <dsp:cNvPr id="0" name=""/>
        <dsp:cNvSpPr/>
      </dsp:nvSpPr>
      <dsp:spPr>
        <a:xfrm>
          <a:off x="0" y="3640223"/>
          <a:ext cx="4378036" cy="31078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dirty="0" smtClean="0"/>
            <a:t>5/2015</a:t>
          </a:r>
          <a:endParaRPr lang="sk-SK" sz="1800" kern="1200" dirty="0"/>
        </a:p>
      </dsp:txBody>
      <dsp:txXfrm>
        <a:off x="0" y="3640223"/>
        <a:ext cx="4378036" cy="310788"/>
      </dsp:txXfrm>
    </dsp:sp>
    <dsp:sp modelId="{1FEF09F7-94E4-4BC5-AA30-3E1110315964}">
      <dsp:nvSpPr>
        <dsp:cNvPr id="0" name=""/>
        <dsp:cNvSpPr/>
      </dsp:nvSpPr>
      <dsp:spPr>
        <a:xfrm>
          <a:off x="4378036" y="3640223"/>
          <a:ext cx="4378036" cy="31078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dirty="0" smtClean="0"/>
            <a:t>12/2015 – 2/2016</a:t>
          </a:r>
          <a:endParaRPr lang="sk-SK" sz="1800" kern="1200" dirty="0"/>
        </a:p>
      </dsp:txBody>
      <dsp:txXfrm>
        <a:off x="4378036" y="3640223"/>
        <a:ext cx="4378036" cy="310788"/>
      </dsp:txXfrm>
    </dsp:sp>
    <dsp:sp modelId="{D2C7690C-DDF0-4FFA-BCFF-DA637E7C78CF}">
      <dsp:nvSpPr>
        <dsp:cNvPr id="0" name=""/>
        <dsp:cNvSpPr/>
      </dsp:nvSpPr>
      <dsp:spPr>
        <a:xfrm rot="10800000">
          <a:off x="0" y="2058143"/>
          <a:ext cx="8756072" cy="124088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500" kern="1200" dirty="0" smtClean="0"/>
            <a:t>Označenie pracoviská praktického vyučovania u zamestnávateľa</a:t>
          </a:r>
          <a:endParaRPr lang="sk-SK" sz="2500" kern="1200" dirty="0"/>
        </a:p>
      </dsp:txBody>
      <dsp:txXfrm rot="10800000">
        <a:off x="0" y="2058143"/>
        <a:ext cx="8756072" cy="806292"/>
      </dsp:txXfrm>
    </dsp:sp>
    <dsp:sp modelId="{F99648FD-D51B-4485-B9A7-A3C5DC928E78}">
      <dsp:nvSpPr>
        <dsp:cNvPr id="0" name=""/>
        <dsp:cNvSpPr/>
      </dsp:nvSpPr>
      <dsp:spPr>
        <a:xfrm rot="10800000">
          <a:off x="0" y="1029163"/>
          <a:ext cx="8756072" cy="103911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200" kern="1200" dirty="0" smtClean="0"/>
            <a:t>Vydanie osvedčenia o overení spôsobilosti</a:t>
          </a:r>
          <a:endParaRPr lang="sk-SK" sz="3200" kern="1200" dirty="0"/>
        </a:p>
      </dsp:txBody>
      <dsp:txXfrm rot="-10800000">
        <a:off x="0" y="1029163"/>
        <a:ext cx="8756072" cy="364728"/>
      </dsp:txXfrm>
    </dsp:sp>
    <dsp:sp modelId="{34047D7C-2E4F-49C2-94CE-4B9EF9A32EA5}">
      <dsp:nvSpPr>
        <dsp:cNvPr id="0" name=""/>
        <dsp:cNvSpPr/>
      </dsp:nvSpPr>
      <dsp:spPr>
        <a:xfrm>
          <a:off x="0" y="2593470"/>
          <a:ext cx="4378036" cy="3106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dirty="0" smtClean="0"/>
            <a:t>5/2015</a:t>
          </a:r>
          <a:endParaRPr lang="sk-SK" sz="1800" kern="1200" dirty="0"/>
        </a:p>
      </dsp:txBody>
      <dsp:txXfrm>
        <a:off x="0" y="2593470"/>
        <a:ext cx="4378036" cy="310695"/>
      </dsp:txXfrm>
    </dsp:sp>
    <dsp:sp modelId="{F4F0E8D9-71D0-467D-99AF-53A3B433DD42}">
      <dsp:nvSpPr>
        <dsp:cNvPr id="0" name=""/>
        <dsp:cNvSpPr/>
      </dsp:nvSpPr>
      <dsp:spPr>
        <a:xfrm>
          <a:off x="4378036" y="1393892"/>
          <a:ext cx="4378036" cy="3106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dirty="0" smtClean="0"/>
            <a:t>30.11.2015</a:t>
          </a:r>
          <a:endParaRPr lang="sk-SK" sz="1800" kern="1200" dirty="0"/>
        </a:p>
      </dsp:txBody>
      <dsp:txXfrm>
        <a:off x="4378036" y="1393892"/>
        <a:ext cx="4378036" cy="310695"/>
      </dsp:txXfrm>
    </dsp:sp>
    <dsp:sp modelId="{AC67DDE1-AF28-41DE-8042-C5F1BF9A9702}">
      <dsp:nvSpPr>
        <dsp:cNvPr id="0" name=""/>
        <dsp:cNvSpPr/>
      </dsp:nvSpPr>
      <dsp:spPr>
        <a:xfrm rot="10800000">
          <a:off x="0" y="0"/>
          <a:ext cx="8756072" cy="103911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200" kern="1200" dirty="0" smtClean="0"/>
            <a:t>Podanie žiadosti o overenie spôsobilosti</a:t>
          </a:r>
          <a:endParaRPr lang="sk-SK" sz="3200" kern="1200" dirty="0"/>
        </a:p>
      </dsp:txBody>
      <dsp:txXfrm rot="-10800000">
        <a:off x="0" y="0"/>
        <a:ext cx="8756072" cy="364728"/>
      </dsp:txXfrm>
    </dsp:sp>
    <dsp:sp modelId="{7069A86F-34F6-46D0-9076-02B88F42F872}">
      <dsp:nvSpPr>
        <dsp:cNvPr id="0" name=""/>
        <dsp:cNvSpPr/>
      </dsp:nvSpPr>
      <dsp:spPr>
        <a:xfrm>
          <a:off x="0" y="364913"/>
          <a:ext cx="4378036" cy="3106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dirty="0" smtClean="0"/>
            <a:t>10.04.2015</a:t>
          </a:r>
          <a:endParaRPr lang="sk-SK" sz="1800" kern="1200" dirty="0"/>
        </a:p>
      </dsp:txBody>
      <dsp:txXfrm>
        <a:off x="0" y="364913"/>
        <a:ext cx="4378036" cy="310695"/>
      </dsp:txXfrm>
    </dsp:sp>
    <dsp:sp modelId="{6F29609A-3A95-4B9A-AB58-3113EE65D3CE}">
      <dsp:nvSpPr>
        <dsp:cNvPr id="0" name=""/>
        <dsp:cNvSpPr/>
      </dsp:nvSpPr>
      <dsp:spPr>
        <a:xfrm>
          <a:off x="4378036" y="364913"/>
          <a:ext cx="4378036" cy="3106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dirty="0" smtClean="0"/>
            <a:t>30.09.2015</a:t>
          </a:r>
          <a:endParaRPr lang="sk-SK" sz="1800" kern="1200" dirty="0"/>
        </a:p>
      </dsp:txBody>
      <dsp:txXfrm>
        <a:off x="4378036" y="364913"/>
        <a:ext cx="4378036" cy="31069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F1A59-0F9D-42D6-A9AB-89C586C4C659}">
      <dsp:nvSpPr>
        <dsp:cNvPr id="0" name=""/>
        <dsp:cNvSpPr/>
      </dsp:nvSpPr>
      <dsp:spPr>
        <a:xfrm>
          <a:off x="0" y="3592737"/>
          <a:ext cx="8801250" cy="1468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200" kern="1200" dirty="0" smtClean="0"/>
            <a:t>Výzva plnoletého žiaka, alebo zákonného zástupcu k uzatvoreniu učebnej zmluvy</a:t>
          </a:r>
          <a:endParaRPr lang="sk-SK" sz="3200" kern="1200" dirty="0"/>
        </a:p>
      </dsp:txBody>
      <dsp:txXfrm>
        <a:off x="0" y="3592737"/>
        <a:ext cx="8801250" cy="793116"/>
      </dsp:txXfrm>
    </dsp:sp>
    <dsp:sp modelId="{76B514FB-7D37-45E3-975D-46DD5B036388}">
      <dsp:nvSpPr>
        <dsp:cNvPr id="0" name=""/>
        <dsp:cNvSpPr/>
      </dsp:nvSpPr>
      <dsp:spPr>
        <a:xfrm>
          <a:off x="0" y="4612060"/>
          <a:ext cx="4400625" cy="4502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192024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700" kern="1200" dirty="0" smtClean="0"/>
            <a:t>6-8/2015</a:t>
          </a:r>
          <a:endParaRPr lang="sk-SK" sz="2700" kern="1200" dirty="0"/>
        </a:p>
      </dsp:txBody>
      <dsp:txXfrm>
        <a:off x="0" y="4612060"/>
        <a:ext cx="4400625" cy="450270"/>
      </dsp:txXfrm>
    </dsp:sp>
    <dsp:sp modelId="{1FEF09F7-94E4-4BC5-AA30-3E1110315964}">
      <dsp:nvSpPr>
        <dsp:cNvPr id="0" name=""/>
        <dsp:cNvSpPr/>
      </dsp:nvSpPr>
      <dsp:spPr>
        <a:xfrm>
          <a:off x="4400625" y="4612060"/>
          <a:ext cx="4400625" cy="4502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192024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700" kern="1200" dirty="0" smtClean="0"/>
            <a:t>6-8/2016</a:t>
          </a:r>
          <a:endParaRPr lang="sk-SK" sz="2700" kern="1200" dirty="0"/>
        </a:p>
      </dsp:txBody>
      <dsp:txXfrm>
        <a:off x="4400625" y="4612060"/>
        <a:ext cx="4400625" cy="450270"/>
      </dsp:txXfrm>
    </dsp:sp>
    <dsp:sp modelId="{F99648FD-D51B-4485-B9A7-A3C5DC928E78}">
      <dsp:nvSpPr>
        <dsp:cNvPr id="0" name=""/>
        <dsp:cNvSpPr/>
      </dsp:nvSpPr>
      <dsp:spPr>
        <a:xfrm rot="10800000">
          <a:off x="0" y="1491647"/>
          <a:ext cx="8801250" cy="211577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200" kern="1200" dirty="0" smtClean="0"/>
            <a:t>Vystavenie potvrdenia o odbornom vzdelávaní a príprave žiaka v systéme DSV</a:t>
          </a:r>
          <a:endParaRPr lang="sk-SK" sz="3200" kern="1200" dirty="0"/>
        </a:p>
      </dsp:txBody>
      <dsp:txXfrm rot="-10800000">
        <a:off x="0" y="1491647"/>
        <a:ext cx="8801250" cy="742636"/>
      </dsp:txXfrm>
    </dsp:sp>
    <dsp:sp modelId="{34047D7C-2E4F-49C2-94CE-4B9EF9A32EA5}">
      <dsp:nvSpPr>
        <dsp:cNvPr id="0" name=""/>
        <dsp:cNvSpPr/>
      </dsp:nvSpPr>
      <dsp:spPr>
        <a:xfrm>
          <a:off x="0" y="2648510"/>
          <a:ext cx="4400625" cy="4501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192024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700" kern="1200" dirty="0" smtClean="0"/>
            <a:t>05/2015</a:t>
          </a:r>
          <a:endParaRPr lang="sk-SK" sz="2700" kern="1200" dirty="0"/>
        </a:p>
      </dsp:txBody>
      <dsp:txXfrm>
        <a:off x="0" y="2648510"/>
        <a:ext cx="4400625" cy="450135"/>
      </dsp:txXfrm>
    </dsp:sp>
    <dsp:sp modelId="{F4F0E8D9-71D0-467D-99AF-53A3B433DD42}">
      <dsp:nvSpPr>
        <dsp:cNvPr id="0" name=""/>
        <dsp:cNvSpPr/>
      </dsp:nvSpPr>
      <dsp:spPr>
        <a:xfrm>
          <a:off x="4400625" y="2642537"/>
          <a:ext cx="4400625" cy="4501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192024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700" kern="1200" dirty="0" smtClean="0"/>
            <a:t>10.04.2016</a:t>
          </a:r>
          <a:endParaRPr lang="sk-SK" sz="2700" kern="1200" dirty="0"/>
        </a:p>
      </dsp:txBody>
      <dsp:txXfrm>
        <a:off x="4400625" y="2642537"/>
        <a:ext cx="4400625" cy="450135"/>
      </dsp:txXfrm>
    </dsp:sp>
    <dsp:sp modelId="{AC67DDE1-AF28-41DE-8042-C5F1BF9A9702}">
      <dsp:nvSpPr>
        <dsp:cNvPr id="0" name=""/>
        <dsp:cNvSpPr/>
      </dsp:nvSpPr>
      <dsp:spPr>
        <a:xfrm rot="10800000">
          <a:off x="0" y="167"/>
          <a:ext cx="8801250" cy="150547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200" kern="1200" dirty="0" smtClean="0"/>
            <a:t>Nábor žiakov do DSV formou zverejnenia výzvy</a:t>
          </a:r>
          <a:endParaRPr lang="sk-SK" sz="3200" kern="1200" dirty="0"/>
        </a:p>
      </dsp:txBody>
      <dsp:txXfrm rot="-10800000">
        <a:off x="0" y="167"/>
        <a:ext cx="8801250" cy="528419"/>
      </dsp:txXfrm>
    </dsp:sp>
    <dsp:sp modelId="{7069A86F-34F6-46D0-9076-02B88F42F872}">
      <dsp:nvSpPr>
        <dsp:cNvPr id="0" name=""/>
        <dsp:cNvSpPr/>
      </dsp:nvSpPr>
      <dsp:spPr>
        <a:xfrm>
          <a:off x="0" y="529280"/>
          <a:ext cx="4400625" cy="4501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192024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700" kern="1200" dirty="0" smtClean="0"/>
            <a:t>04-05/2015</a:t>
          </a:r>
          <a:endParaRPr lang="sk-SK" sz="2700" kern="1200" dirty="0"/>
        </a:p>
      </dsp:txBody>
      <dsp:txXfrm>
        <a:off x="0" y="529280"/>
        <a:ext cx="4400625" cy="450135"/>
      </dsp:txXfrm>
    </dsp:sp>
    <dsp:sp modelId="{6F29609A-3A95-4B9A-AB58-3113EE65D3CE}">
      <dsp:nvSpPr>
        <dsp:cNvPr id="0" name=""/>
        <dsp:cNvSpPr/>
      </dsp:nvSpPr>
      <dsp:spPr>
        <a:xfrm>
          <a:off x="4400625" y="529280"/>
          <a:ext cx="4400625" cy="4501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192024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700" kern="1200" dirty="0" smtClean="0"/>
            <a:t>12/2015-03/2016</a:t>
          </a:r>
          <a:endParaRPr lang="sk-SK" sz="2700" kern="1200" dirty="0"/>
        </a:p>
      </dsp:txBody>
      <dsp:txXfrm>
        <a:off x="4400625" y="529280"/>
        <a:ext cx="4400625" cy="45013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F1A59-0F9D-42D6-A9AB-89C586C4C659}">
      <dsp:nvSpPr>
        <dsp:cNvPr id="0" name=""/>
        <dsp:cNvSpPr/>
      </dsp:nvSpPr>
      <dsp:spPr>
        <a:xfrm>
          <a:off x="0" y="4156976"/>
          <a:ext cx="8756072" cy="12747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200" kern="1200" dirty="0" smtClean="0"/>
            <a:t>Vnútorný poriadok pracoviska</a:t>
          </a:r>
          <a:endParaRPr lang="sk-SK" sz="3200" kern="1200" dirty="0"/>
        </a:p>
      </dsp:txBody>
      <dsp:txXfrm>
        <a:off x="0" y="4156976"/>
        <a:ext cx="8756072" cy="688379"/>
      </dsp:txXfrm>
    </dsp:sp>
    <dsp:sp modelId="{76B514FB-7D37-45E3-975D-46DD5B036388}">
      <dsp:nvSpPr>
        <dsp:cNvPr id="0" name=""/>
        <dsp:cNvSpPr/>
      </dsp:nvSpPr>
      <dsp:spPr>
        <a:xfrm>
          <a:off x="0" y="4819861"/>
          <a:ext cx="4378036" cy="5863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44450" rIns="24892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500" kern="1200" dirty="0" smtClean="0"/>
            <a:t>7-8/2015</a:t>
          </a:r>
          <a:endParaRPr lang="sk-SK" sz="3500" kern="1200" dirty="0"/>
        </a:p>
      </dsp:txBody>
      <dsp:txXfrm>
        <a:off x="0" y="4819861"/>
        <a:ext cx="4378036" cy="586397"/>
      </dsp:txXfrm>
    </dsp:sp>
    <dsp:sp modelId="{1FEF09F7-94E4-4BC5-AA30-3E1110315964}">
      <dsp:nvSpPr>
        <dsp:cNvPr id="0" name=""/>
        <dsp:cNvSpPr/>
      </dsp:nvSpPr>
      <dsp:spPr>
        <a:xfrm>
          <a:off x="4378036" y="4819861"/>
          <a:ext cx="4378036" cy="5863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44450" rIns="24892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500" kern="1200" dirty="0" smtClean="0"/>
            <a:t>7-8/2016</a:t>
          </a:r>
          <a:endParaRPr lang="sk-SK" sz="3500" kern="1200" dirty="0"/>
        </a:p>
      </dsp:txBody>
      <dsp:txXfrm>
        <a:off x="4378036" y="4819861"/>
        <a:ext cx="4378036" cy="586397"/>
      </dsp:txXfrm>
    </dsp:sp>
    <dsp:sp modelId="{F99648FD-D51B-4485-B9A7-A3C5DC928E78}">
      <dsp:nvSpPr>
        <dsp:cNvPr id="0" name=""/>
        <dsp:cNvSpPr/>
      </dsp:nvSpPr>
      <dsp:spPr>
        <a:xfrm rot="10800000">
          <a:off x="0" y="1943122"/>
          <a:ext cx="8756072" cy="223297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200" kern="1200" dirty="0" smtClean="0"/>
            <a:t>Informovanie SOŠ a stavovskej organizácie o uzatvorení učebnej zmluvy</a:t>
          </a:r>
          <a:endParaRPr lang="sk-SK" sz="3200" kern="1200" dirty="0"/>
        </a:p>
      </dsp:txBody>
      <dsp:txXfrm rot="-10800000">
        <a:off x="0" y="1943122"/>
        <a:ext cx="8756072" cy="783774"/>
      </dsp:txXfrm>
    </dsp:sp>
    <dsp:sp modelId="{34047D7C-2E4F-49C2-94CE-4B9EF9A32EA5}">
      <dsp:nvSpPr>
        <dsp:cNvPr id="0" name=""/>
        <dsp:cNvSpPr/>
      </dsp:nvSpPr>
      <dsp:spPr>
        <a:xfrm>
          <a:off x="0" y="2767480"/>
          <a:ext cx="4378036" cy="58622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44450" rIns="24892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500" kern="1200" dirty="0" smtClean="0"/>
            <a:t>8-9/2015</a:t>
          </a:r>
          <a:endParaRPr lang="sk-SK" sz="3500" kern="1200" dirty="0"/>
        </a:p>
      </dsp:txBody>
      <dsp:txXfrm>
        <a:off x="0" y="2767480"/>
        <a:ext cx="4378036" cy="586221"/>
      </dsp:txXfrm>
    </dsp:sp>
    <dsp:sp modelId="{F4F0E8D9-71D0-467D-99AF-53A3B433DD42}">
      <dsp:nvSpPr>
        <dsp:cNvPr id="0" name=""/>
        <dsp:cNvSpPr/>
      </dsp:nvSpPr>
      <dsp:spPr>
        <a:xfrm>
          <a:off x="4378036" y="2767480"/>
          <a:ext cx="4378036" cy="58622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44450" rIns="24892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500" kern="1200" dirty="0" smtClean="0"/>
            <a:t>8-9/2016</a:t>
          </a:r>
          <a:endParaRPr lang="sk-SK" sz="3500" kern="1200" dirty="0"/>
        </a:p>
      </dsp:txBody>
      <dsp:txXfrm>
        <a:off x="4378036" y="2767480"/>
        <a:ext cx="4378036" cy="586221"/>
      </dsp:txXfrm>
    </dsp:sp>
    <dsp:sp modelId="{AC67DDE1-AF28-41DE-8042-C5F1BF9A9702}">
      <dsp:nvSpPr>
        <dsp:cNvPr id="0" name=""/>
        <dsp:cNvSpPr/>
      </dsp:nvSpPr>
      <dsp:spPr>
        <a:xfrm rot="10800000">
          <a:off x="0" y="734"/>
          <a:ext cx="8756072" cy="196060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200" kern="1200" dirty="0" smtClean="0"/>
            <a:t>Uzatvorenie učebnej zmluvy s plnoletým žiakom, alebo zákonným zástupcom žiaka </a:t>
          </a:r>
          <a:r>
            <a:rPr lang="sk-SK" sz="3200" kern="1200" dirty="0" smtClean="0">
              <a:solidFill>
                <a:srgbClr val="FF0000"/>
              </a:solidFill>
            </a:rPr>
            <a:t>(31.08.)</a:t>
          </a:r>
          <a:endParaRPr lang="sk-SK" sz="3200" kern="1200" dirty="0">
            <a:solidFill>
              <a:srgbClr val="FF0000"/>
            </a:solidFill>
          </a:endParaRPr>
        </a:p>
      </dsp:txBody>
      <dsp:txXfrm rot="-10800000">
        <a:off x="0" y="734"/>
        <a:ext cx="8756072" cy="688173"/>
      </dsp:txXfrm>
    </dsp:sp>
    <dsp:sp modelId="{7069A86F-34F6-46D0-9076-02B88F42F872}">
      <dsp:nvSpPr>
        <dsp:cNvPr id="0" name=""/>
        <dsp:cNvSpPr/>
      </dsp:nvSpPr>
      <dsp:spPr>
        <a:xfrm>
          <a:off x="0" y="689810"/>
          <a:ext cx="4378036" cy="58622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44450" rIns="24892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500" kern="1200" dirty="0" smtClean="0"/>
            <a:t>6-8/2015</a:t>
          </a:r>
          <a:endParaRPr lang="sk-SK" sz="3500" kern="1200" dirty="0"/>
        </a:p>
      </dsp:txBody>
      <dsp:txXfrm>
        <a:off x="0" y="689810"/>
        <a:ext cx="4378036" cy="586221"/>
      </dsp:txXfrm>
    </dsp:sp>
    <dsp:sp modelId="{6F29609A-3A95-4B9A-AB58-3113EE65D3CE}">
      <dsp:nvSpPr>
        <dsp:cNvPr id="0" name=""/>
        <dsp:cNvSpPr/>
      </dsp:nvSpPr>
      <dsp:spPr>
        <a:xfrm>
          <a:off x="4378036" y="689810"/>
          <a:ext cx="4378036" cy="58622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44450" rIns="24892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500" kern="1200" dirty="0" smtClean="0"/>
            <a:t>6-8/2016</a:t>
          </a:r>
          <a:endParaRPr lang="sk-SK" sz="3500" kern="1200" dirty="0"/>
        </a:p>
      </dsp:txBody>
      <dsp:txXfrm>
        <a:off x="4378036" y="689810"/>
        <a:ext cx="4378036" cy="58622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F1A59-0F9D-42D6-A9AB-89C586C4C659}">
      <dsp:nvSpPr>
        <dsp:cNvPr id="0" name=""/>
        <dsp:cNvSpPr/>
      </dsp:nvSpPr>
      <dsp:spPr>
        <a:xfrm>
          <a:off x="0" y="4156976"/>
          <a:ext cx="8756072" cy="12747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200" kern="1200" dirty="0" smtClean="0"/>
            <a:t>Hodnotenie žiaka</a:t>
          </a:r>
          <a:endParaRPr lang="sk-SK" sz="3200" kern="1200" dirty="0"/>
        </a:p>
      </dsp:txBody>
      <dsp:txXfrm>
        <a:off x="0" y="4156976"/>
        <a:ext cx="8756072" cy="688379"/>
      </dsp:txXfrm>
    </dsp:sp>
    <dsp:sp modelId="{76B514FB-7D37-45E3-975D-46DD5B036388}">
      <dsp:nvSpPr>
        <dsp:cNvPr id="0" name=""/>
        <dsp:cNvSpPr/>
      </dsp:nvSpPr>
      <dsp:spPr>
        <a:xfrm>
          <a:off x="0" y="4819861"/>
          <a:ext cx="4378036" cy="5863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44450" rIns="24892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500" kern="1200" dirty="0" smtClean="0"/>
            <a:t>priebežne</a:t>
          </a:r>
          <a:endParaRPr lang="sk-SK" sz="3500" kern="1200" dirty="0"/>
        </a:p>
      </dsp:txBody>
      <dsp:txXfrm>
        <a:off x="0" y="4819861"/>
        <a:ext cx="4378036" cy="586397"/>
      </dsp:txXfrm>
    </dsp:sp>
    <dsp:sp modelId="{1FEF09F7-94E4-4BC5-AA30-3E1110315964}">
      <dsp:nvSpPr>
        <dsp:cNvPr id="0" name=""/>
        <dsp:cNvSpPr/>
      </dsp:nvSpPr>
      <dsp:spPr>
        <a:xfrm>
          <a:off x="4378036" y="4819861"/>
          <a:ext cx="4378036" cy="5863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44450" rIns="24892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500" kern="1200" dirty="0" smtClean="0"/>
            <a:t>priebežne</a:t>
          </a:r>
          <a:endParaRPr lang="sk-SK" sz="3500" kern="1200" dirty="0"/>
        </a:p>
      </dsp:txBody>
      <dsp:txXfrm>
        <a:off x="4378036" y="4819861"/>
        <a:ext cx="4378036" cy="586397"/>
      </dsp:txXfrm>
    </dsp:sp>
    <dsp:sp modelId="{F99648FD-D51B-4485-B9A7-A3C5DC928E78}">
      <dsp:nvSpPr>
        <dsp:cNvPr id="0" name=""/>
        <dsp:cNvSpPr/>
      </dsp:nvSpPr>
      <dsp:spPr>
        <a:xfrm rot="10800000">
          <a:off x="0" y="1943122"/>
          <a:ext cx="8756072" cy="223297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200" kern="1200" dirty="0" smtClean="0"/>
            <a:t>Priebeh DSV u zamestnávateľa</a:t>
          </a:r>
          <a:endParaRPr lang="sk-SK" sz="3200" kern="1200" dirty="0"/>
        </a:p>
      </dsp:txBody>
      <dsp:txXfrm rot="-10800000">
        <a:off x="0" y="1943122"/>
        <a:ext cx="8756072" cy="783774"/>
      </dsp:txXfrm>
    </dsp:sp>
    <dsp:sp modelId="{34047D7C-2E4F-49C2-94CE-4B9EF9A32EA5}">
      <dsp:nvSpPr>
        <dsp:cNvPr id="0" name=""/>
        <dsp:cNvSpPr/>
      </dsp:nvSpPr>
      <dsp:spPr>
        <a:xfrm>
          <a:off x="0" y="2767480"/>
          <a:ext cx="4378036" cy="58622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44450" rIns="24892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500" kern="1200" dirty="0" smtClean="0"/>
            <a:t>9/2015-6/2016</a:t>
          </a:r>
          <a:endParaRPr lang="sk-SK" sz="3500" kern="1200" dirty="0"/>
        </a:p>
      </dsp:txBody>
      <dsp:txXfrm>
        <a:off x="0" y="2767480"/>
        <a:ext cx="4378036" cy="586221"/>
      </dsp:txXfrm>
    </dsp:sp>
    <dsp:sp modelId="{F4F0E8D9-71D0-467D-99AF-53A3B433DD42}">
      <dsp:nvSpPr>
        <dsp:cNvPr id="0" name=""/>
        <dsp:cNvSpPr/>
      </dsp:nvSpPr>
      <dsp:spPr>
        <a:xfrm>
          <a:off x="4378036" y="2767480"/>
          <a:ext cx="4378036" cy="58622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44450" rIns="24892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500" kern="1200" dirty="0" smtClean="0"/>
            <a:t>9/2016-6/2017</a:t>
          </a:r>
          <a:endParaRPr lang="sk-SK" sz="3500" kern="1200" dirty="0"/>
        </a:p>
      </dsp:txBody>
      <dsp:txXfrm>
        <a:off x="4378036" y="2767480"/>
        <a:ext cx="4378036" cy="586221"/>
      </dsp:txXfrm>
    </dsp:sp>
    <dsp:sp modelId="{AC67DDE1-AF28-41DE-8042-C5F1BF9A9702}">
      <dsp:nvSpPr>
        <dsp:cNvPr id="0" name=""/>
        <dsp:cNvSpPr/>
      </dsp:nvSpPr>
      <dsp:spPr>
        <a:xfrm rot="10800000">
          <a:off x="0" y="734"/>
          <a:ext cx="8756072" cy="196060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200" kern="1200" dirty="0" smtClean="0"/>
            <a:t>Vstup žiaka do DSV</a:t>
          </a:r>
          <a:endParaRPr lang="sk-SK" sz="3200" kern="1200" dirty="0">
            <a:solidFill>
              <a:srgbClr val="FF0000"/>
            </a:solidFill>
          </a:endParaRPr>
        </a:p>
      </dsp:txBody>
      <dsp:txXfrm rot="-10800000">
        <a:off x="0" y="734"/>
        <a:ext cx="8756072" cy="688173"/>
      </dsp:txXfrm>
    </dsp:sp>
    <dsp:sp modelId="{7069A86F-34F6-46D0-9076-02B88F42F872}">
      <dsp:nvSpPr>
        <dsp:cNvPr id="0" name=""/>
        <dsp:cNvSpPr/>
      </dsp:nvSpPr>
      <dsp:spPr>
        <a:xfrm>
          <a:off x="0" y="689810"/>
          <a:ext cx="4378036" cy="58622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44450" rIns="24892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500" kern="1200" dirty="0" smtClean="0"/>
            <a:t>9/2015</a:t>
          </a:r>
          <a:endParaRPr lang="sk-SK" sz="3500" kern="1200" dirty="0"/>
        </a:p>
      </dsp:txBody>
      <dsp:txXfrm>
        <a:off x="0" y="689810"/>
        <a:ext cx="4378036" cy="586221"/>
      </dsp:txXfrm>
    </dsp:sp>
    <dsp:sp modelId="{6F29609A-3A95-4B9A-AB58-3113EE65D3CE}">
      <dsp:nvSpPr>
        <dsp:cNvPr id="0" name=""/>
        <dsp:cNvSpPr/>
      </dsp:nvSpPr>
      <dsp:spPr>
        <a:xfrm>
          <a:off x="4378036" y="689810"/>
          <a:ext cx="4378036" cy="58622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44450" rIns="24892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500" kern="1200" dirty="0" smtClean="0"/>
            <a:t>9/2016</a:t>
          </a:r>
          <a:endParaRPr lang="sk-SK" sz="3500" kern="1200" dirty="0"/>
        </a:p>
      </dsp:txBody>
      <dsp:txXfrm>
        <a:off x="4378036" y="689810"/>
        <a:ext cx="4378036" cy="5862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40531-2064-441D-9BF8-5BE40C2D00E6}">
      <dsp:nvSpPr>
        <dsp:cNvPr id="0" name=""/>
        <dsp:cNvSpPr/>
      </dsp:nvSpPr>
      <dsp:spPr>
        <a:xfrm rot="5400000">
          <a:off x="-183680" y="184877"/>
          <a:ext cx="1224534" cy="8571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700" kern="1200" dirty="0" smtClean="0"/>
            <a:t>3-9.4/2015</a:t>
          </a:r>
          <a:endParaRPr lang="sk-SK" sz="1700" kern="1200" dirty="0"/>
        </a:p>
      </dsp:txBody>
      <dsp:txXfrm rot="-5400000">
        <a:off x="0" y="429784"/>
        <a:ext cx="857174" cy="367360"/>
      </dsp:txXfrm>
    </dsp:sp>
    <dsp:sp modelId="{D26E0120-F516-4241-AF7C-51611E649FD1}">
      <dsp:nvSpPr>
        <dsp:cNvPr id="0" name=""/>
        <dsp:cNvSpPr/>
      </dsp:nvSpPr>
      <dsp:spPr>
        <a:xfrm rot="5400000">
          <a:off x="4324108" y="-3465736"/>
          <a:ext cx="796366" cy="77302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3000" kern="1200" dirty="0" smtClean="0"/>
            <a:t>Príprava</a:t>
          </a:r>
          <a:r>
            <a:rPr lang="sk-SK" sz="4700" kern="1200" dirty="0" smtClean="0"/>
            <a:t> </a:t>
          </a:r>
          <a:r>
            <a:rPr lang="sk-SK" sz="3000" kern="1200" dirty="0" smtClean="0"/>
            <a:t>na podanie žiadosti</a:t>
          </a:r>
          <a:endParaRPr lang="sk-SK" sz="3000" kern="1200" dirty="0"/>
        </a:p>
      </dsp:txBody>
      <dsp:txXfrm rot="-5400000">
        <a:off x="857175" y="40072"/>
        <a:ext cx="7691358" cy="7186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40531-2064-441D-9BF8-5BE40C2D00E6}">
      <dsp:nvSpPr>
        <dsp:cNvPr id="0" name=""/>
        <dsp:cNvSpPr/>
      </dsp:nvSpPr>
      <dsp:spPr>
        <a:xfrm rot="5400000">
          <a:off x="-183680" y="184877"/>
          <a:ext cx="1224534" cy="8571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700" kern="1200" dirty="0" smtClean="0"/>
            <a:t>10.4.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700" kern="1200" dirty="0" smtClean="0"/>
            <a:t>2015</a:t>
          </a:r>
          <a:endParaRPr lang="sk-SK" sz="1700" kern="1200" dirty="0"/>
        </a:p>
      </dsp:txBody>
      <dsp:txXfrm rot="-5400000">
        <a:off x="0" y="429784"/>
        <a:ext cx="857174" cy="367360"/>
      </dsp:txXfrm>
    </dsp:sp>
    <dsp:sp modelId="{D26E0120-F516-4241-AF7C-51611E649FD1}">
      <dsp:nvSpPr>
        <dsp:cNvPr id="0" name=""/>
        <dsp:cNvSpPr/>
      </dsp:nvSpPr>
      <dsp:spPr>
        <a:xfrm rot="5400000">
          <a:off x="4324108" y="-3465736"/>
          <a:ext cx="796366" cy="77302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3000" kern="1200" dirty="0" smtClean="0"/>
            <a:t>Podanie žiadosti o overenie spôsobilosti</a:t>
          </a:r>
          <a:endParaRPr lang="sk-SK" sz="3000" kern="1200" dirty="0"/>
        </a:p>
      </dsp:txBody>
      <dsp:txXfrm rot="-5400000">
        <a:off x="857175" y="40072"/>
        <a:ext cx="7691358" cy="7186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40531-2064-441D-9BF8-5BE40C2D00E6}">
      <dsp:nvSpPr>
        <dsp:cNvPr id="0" name=""/>
        <dsp:cNvSpPr/>
      </dsp:nvSpPr>
      <dsp:spPr>
        <a:xfrm rot="5400000">
          <a:off x="-183680" y="184877"/>
          <a:ext cx="1224534" cy="8571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700" kern="1200" dirty="0" smtClean="0"/>
            <a:t>do 7.5/2015</a:t>
          </a:r>
          <a:endParaRPr lang="sk-SK" sz="1700" kern="1200" dirty="0"/>
        </a:p>
      </dsp:txBody>
      <dsp:txXfrm rot="-5400000">
        <a:off x="0" y="429784"/>
        <a:ext cx="857174" cy="367360"/>
      </dsp:txXfrm>
    </dsp:sp>
    <dsp:sp modelId="{D26E0120-F516-4241-AF7C-51611E649FD1}">
      <dsp:nvSpPr>
        <dsp:cNvPr id="0" name=""/>
        <dsp:cNvSpPr/>
      </dsp:nvSpPr>
      <dsp:spPr>
        <a:xfrm rot="5400000">
          <a:off x="4403621" y="-3545249"/>
          <a:ext cx="796366" cy="78892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3000" kern="1200" dirty="0" smtClean="0"/>
            <a:t>Uzatvorenie zmluvy o DSV s SOŠ</a:t>
          </a:r>
          <a:endParaRPr lang="sk-SK" sz="3000" kern="1200" dirty="0"/>
        </a:p>
      </dsp:txBody>
      <dsp:txXfrm rot="-5400000">
        <a:off x="857175" y="40072"/>
        <a:ext cx="7850385" cy="7186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40531-2064-441D-9BF8-5BE40C2D00E6}">
      <dsp:nvSpPr>
        <dsp:cNvPr id="0" name=""/>
        <dsp:cNvSpPr/>
      </dsp:nvSpPr>
      <dsp:spPr>
        <a:xfrm rot="5400000">
          <a:off x="-183680" y="184877"/>
          <a:ext cx="1224534" cy="8571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700" kern="1200" dirty="0" smtClean="0"/>
            <a:t>05-9/2015</a:t>
          </a:r>
          <a:endParaRPr lang="sk-SK" sz="1700" kern="1200" dirty="0"/>
        </a:p>
      </dsp:txBody>
      <dsp:txXfrm rot="-5400000">
        <a:off x="0" y="429784"/>
        <a:ext cx="857174" cy="367360"/>
      </dsp:txXfrm>
    </dsp:sp>
    <dsp:sp modelId="{D26E0120-F516-4241-AF7C-51611E649FD1}">
      <dsp:nvSpPr>
        <dsp:cNvPr id="0" name=""/>
        <dsp:cNvSpPr/>
      </dsp:nvSpPr>
      <dsp:spPr>
        <a:xfrm rot="5400000">
          <a:off x="4324108" y="-3465736"/>
          <a:ext cx="796366" cy="77302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3000" kern="1200" dirty="0" smtClean="0"/>
            <a:t>Označenie pracoviská praktického vyučovania u zamestnávateľa</a:t>
          </a:r>
          <a:endParaRPr lang="sk-SK" sz="3000" kern="1200" dirty="0"/>
        </a:p>
      </dsp:txBody>
      <dsp:txXfrm rot="-5400000">
        <a:off x="857175" y="40072"/>
        <a:ext cx="7691358" cy="7186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40531-2064-441D-9BF8-5BE40C2D00E6}">
      <dsp:nvSpPr>
        <dsp:cNvPr id="0" name=""/>
        <dsp:cNvSpPr/>
      </dsp:nvSpPr>
      <dsp:spPr>
        <a:xfrm rot="5400000">
          <a:off x="-183680" y="184877"/>
          <a:ext cx="1224534" cy="8571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700" kern="1200" dirty="0" smtClean="0"/>
            <a:t>4-5/2015</a:t>
          </a:r>
          <a:endParaRPr lang="sk-SK" sz="1700" kern="1200" dirty="0"/>
        </a:p>
      </dsp:txBody>
      <dsp:txXfrm rot="-5400000">
        <a:off x="0" y="429784"/>
        <a:ext cx="857174" cy="367360"/>
      </dsp:txXfrm>
    </dsp:sp>
    <dsp:sp modelId="{D26E0120-F516-4241-AF7C-51611E649FD1}">
      <dsp:nvSpPr>
        <dsp:cNvPr id="0" name=""/>
        <dsp:cNvSpPr/>
      </dsp:nvSpPr>
      <dsp:spPr>
        <a:xfrm rot="5400000">
          <a:off x="4324108" y="-3465736"/>
          <a:ext cx="796366" cy="77302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3000" kern="1200" dirty="0" smtClean="0"/>
            <a:t>Nábor žiakov do DSV formou zverejnenia výzvy</a:t>
          </a:r>
          <a:endParaRPr lang="sk-SK" sz="3000" kern="1200" dirty="0"/>
        </a:p>
      </dsp:txBody>
      <dsp:txXfrm rot="-5400000">
        <a:off x="857175" y="40072"/>
        <a:ext cx="7691358" cy="7186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40531-2064-441D-9BF8-5BE40C2D00E6}">
      <dsp:nvSpPr>
        <dsp:cNvPr id="0" name=""/>
        <dsp:cNvSpPr/>
      </dsp:nvSpPr>
      <dsp:spPr>
        <a:xfrm rot="5400000">
          <a:off x="-183680" y="184877"/>
          <a:ext cx="1224534" cy="8571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700" kern="1200" dirty="0" smtClean="0"/>
            <a:t>05/2015</a:t>
          </a:r>
          <a:endParaRPr lang="sk-SK" sz="1700" kern="1200" dirty="0"/>
        </a:p>
      </dsp:txBody>
      <dsp:txXfrm rot="-5400000">
        <a:off x="0" y="429784"/>
        <a:ext cx="857174" cy="367360"/>
      </dsp:txXfrm>
    </dsp:sp>
    <dsp:sp modelId="{D26E0120-F516-4241-AF7C-51611E649FD1}">
      <dsp:nvSpPr>
        <dsp:cNvPr id="0" name=""/>
        <dsp:cNvSpPr/>
      </dsp:nvSpPr>
      <dsp:spPr>
        <a:xfrm rot="5400000">
          <a:off x="4324108" y="-3465736"/>
          <a:ext cx="796366" cy="77302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3000" kern="1200" dirty="0" smtClean="0"/>
            <a:t>Vystavenie potvrdenia o odbornom vzdelávaní a príprave žiaka v systéme DSV</a:t>
          </a:r>
          <a:endParaRPr lang="sk-SK" sz="3000" kern="1200" dirty="0"/>
        </a:p>
      </dsp:txBody>
      <dsp:txXfrm rot="-5400000">
        <a:off x="857175" y="40072"/>
        <a:ext cx="7691358" cy="7186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40531-2064-441D-9BF8-5BE40C2D00E6}">
      <dsp:nvSpPr>
        <dsp:cNvPr id="0" name=""/>
        <dsp:cNvSpPr/>
      </dsp:nvSpPr>
      <dsp:spPr>
        <a:xfrm rot="5400000">
          <a:off x="-183680" y="184877"/>
          <a:ext cx="1224534" cy="8571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700" kern="1200" dirty="0" smtClean="0"/>
            <a:t>6-8/2015</a:t>
          </a:r>
          <a:endParaRPr lang="sk-SK" sz="1700" kern="1200" dirty="0"/>
        </a:p>
      </dsp:txBody>
      <dsp:txXfrm rot="-5400000">
        <a:off x="0" y="429784"/>
        <a:ext cx="857174" cy="367360"/>
      </dsp:txXfrm>
    </dsp:sp>
    <dsp:sp modelId="{D26E0120-F516-4241-AF7C-51611E649FD1}">
      <dsp:nvSpPr>
        <dsp:cNvPr id="0" name=""/>
        <dsp:cNvSpPr/>
      </dsp:nvSpPr>
      <dsp:spPr>
        <a:xfrm rot="5400000">
          <a:off x="4324108" y="-3465736"/>
          <a:ext cx="796366" cy="77302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3000" kern="1200" dirty="0" smtClean="0"/>
            <a:t>Uzatvorenie učebnej zmluvy s plnoletým žiakom, alebo zákonným zástupcom žiaka</a:t>
          </a:r>
          <a:endParaRPr lang="sk-SK" sz="3000" kern="1200" dirty="0"/>
        </a:p>
      </dsp:txBody>
      <dsp:txXfrm rot="-5400000">
        <a:off x="857175" y="40072"/>
        <a:ext cx="7691358" cy="71861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40531-2064-441D-9BF8-5BE40C2D00E6}">
      <dsp:nvSpPr>
        <dsp:cNvPr id="0" name=""/>
        <dsp:cNvSpPr/>
      </dsp:nvSpPr>
      <dsp:spPr>
        <a:xfrm rot="5400000">
          <a:off x="-183680" y="184877"/>
          <a:ext cx="1224534" cy="8571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700" kern="1200" dirty="0" smtClean="0"/>
            <a:t>8-9/2015</a:t>
          </a:r>
          <a:endParaRPr lang="sk-SK" sz="1700" kern="1200" dirty="0"/>
        </a:p>
      </dsp:txBody>
      <dsp:txXfrm rot="-5400000">
        <a:off x="0" y="429784"/>
        <a:ext cx="857174" cy="367360"/>
      </dsp:txXfrm>
    </dsp:sp>
    <dsp:sp modelId="{D26E0120-F516-4241-AF7C-51611E649FD1}">
      <dsp:nvSpPr>
        <dsp:cNvPr id="0" name=""/>
        <dsp:cNvSpPr/>
      </dsp:nvSpPr>
      <dsp:spPr>
        <a:xfrm rot="5400000">
          <a:off x="4324108" y="-3465736"/>
          <a:ext cx="796366" cy="77302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3000" kern="1200" dirty="0" smtClean="0"/>
            <a:t>Informovanie SOŠ a stavovskej organizácie o uzatvorení učebnej zmluvy</a:t>
          </a:r>
          <a:endParaRPr lang="sk-SK" sz="3000" kern="1200" dirty="0"/>
        </a:p>
      </dsp:txBody>
      <dsp:txXfrm rot="-5400000">
        <a:off x="857175" y="40072"/>
        <a:ext cx="7691358" cy="7186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0.88843</cdr:x>
      <cdr:y>0.7061</cdr:y>
    </cdr:from>
    <cdr:to>
      <cdr:x>0.91322</cdr:x>
      <cdr:y>0.98604</cdr:y>
    </cdr:to>
    <cdr:sp macro="" textlink="">
      <cdr:nvSpPr>
        <cdr:cNvPr id="2" name="Ovál 1"/>
        <cdr:cNvSpPr/>
      </cdr:nvSpPr>
      <cdr:spPr>
        <a:xfrm xmlns:a="http://schemas.openxmlformats.org/drawingml/2006/main">
          <a:off x="7740860" y="3450867"/>
          <a:ext cx="216024" cy="1368152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0.89669</cdr:x>
      <cdr:y>0.10314</cdr:y>
    </cdr:from>
    <cdr:to>
      <cdr:x>0.89669</cdr:x>
      <cdr:y>0.27994</cdr:y>
    </cdr:to>
    <cdr:cxnSp macro="">
      <cdr:nvCxnSpPr>
        <cdr:cNvPr id="4" name="Rovná spojovacia šípka 3"/>
        <cdr:cNvCxnSpPr/>
      </cdr:nvCxnSpPr>
      <cdr:spPr>
        <a:xfrm xmlns:a="http://schemas.openxmlformats.org/drawingml/2006/main">
          <a:off x="7812868" y="504056"/>
          <a:ext cx="0" cy="864096"/>
        </a:xfrm>
        <a:prstGeom xmlns:a="http://schemas.openxmlformats.org/drawingml/2006/main" prst="straightConnector1">
          <a:avLst/>
        </a:prstGeom>
        <a:ln xmlns:a="http://schemas.openxmlformats.org/drawingml/2006/main" w="22225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69.47675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15-01-10T14:58:20.9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22685 7937 0</inkml:trace>
  <inkml:trace contextRef="#ctx0" brushRef="#br0" timeOffset="953.1722">22183 8355 0,'-41'0'31</inkml:trace>
  <inkml:trace contextRef="#ctx0" brushRef="#br0" timeOffset="1203.2087">22142 8355 0</inkml:trace>
  <inkml:trace contextRef="#ctx0" brushRef="#br0" timeOffset="1406.3427">22142 8355 0</inkml:trace>
  <inkml:trace contextRef="#ctx0" brushRef="#br0" timeOffset="3172.0344">13995 9859 0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29C71-D807-4AE5-86FB-CB0416450E3E}" type="datetimeFigureOut">
              <a:rPr lang="sk-SK" smtClean="0"/>
              <a:t>15.3.2015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1B79D-5442-425B-A449-7B7A3923FA8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7074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A180-765C-7647-9066-406B8FF91765}" type="datetimeFigureOut">
              <a:rPr lang="en-US" smtClean="0"/>
              <a:t>3/15/2015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336E2-A444-5C45-B894-AF3B686A3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2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A180-765C-7647-9066-406B8FF91765}" type="datetimeFigureOut">
              <a:rPr lang="en-US" smtClean="0"/>
              <a:t>3/15/2015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336E2-A444-5C45-B894-AF3B686A3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7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A180-765C-7647-9066-406B8FF91765}" type="datetimeFigureOut">
              <a:rPr lang="en-US" smtClean="0"/>
              <a:t>3/15/2015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336E2-A444-5C45-B894-AF3B686A3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95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8"/>
          <p:cNvSpPr/>
          <p:nvPr userDrawn="1"/>
        </p:nvSpPr>
        <p:spPr>
          <a:xfrm>
            <a:off x="179388" y="0"/>
            <a:ext cx="8713787" cy="1341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Obrázo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549275"/>
            <a:ext cx="81248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>
                <a:latin typeface="Arial Black" panose="020B0A04020102020204" pitchFamily="34" charset="0"/>
              </a:defRPr>
            </a:lvl1pPr>
          </a:lstStyle>
          <a:p>
            <a:r>
              <a:rPr lang="sk-SK" dirty="0" smtClean="0"/>
              <a:t>Upravte štýly predlohy textu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dirty="0" smtClean="0"/>
              <a:t>Upravte štýl predlohy podnadpisov</a:t>
            </a:r>
            <a:endParaRPr lang="en-US" dirty="0"/>
          </a:p>
        </p:txBody>
      </p:sp>
      <p:sp>
        <p:nvSpPr>
          <p:cNvPr id="6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E54DB-FAFD-4155-804B-9483C08B272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"...aby každý absolvent mal uplatnenie"</a:t>
            </a:r>
          </a:p>
        </p:txBody>
      </p:sp>
      <p:sp>
        <p:nvSpPr>
          <p:cNvPr id="8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66B1F-7743-4848-B9FD-A856FAE2DBAA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2951180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08F73-1FEF-4C90-8FE1-23A0F2FEBE3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"...aby každý absolvent mal uplatnenie"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62C7A-B012-43C2-9B01-23FD3FFD4969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3931758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5E190-99DD-479D-BD0B-2EFB1267C173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"...aby každý absolvent mal uplatnenie"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AF28E-7F69-4D3C-8305-AFA4B9E83DFC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3514179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71E63-85D2-41D2-8AB2-93B18327473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"...aby každý absolvent mal uplatnenie"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512687-236C-477E-A130-D595A7E0D0B7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316427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8135B-EC5D-4C18-8841-60F6DFF39C83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"...aby každý absolvent mal uplatnenie"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9AD4D-3CDB-4F4F-B0D0-E220BF3B41D3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1069368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C51D7-6D32-4F62-9263-72237480BAA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"...aby každý absolvent mal uplatnenie"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DCF27-5267-467B-B521-684CC0698EC2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3356226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3BC07-7E2C-4C77-8803-2517E035AA47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"...aby každý absolvent mal uplatnenie"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FA578-0CA3-4A0B-9959-60D0D4E884C6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2805125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A30A7-74CF-41AD-93C1-DE8DC728BC5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"...aby každý absolvent mal uplatnenie"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4FF1F-7D40-473D-82D3-5035190D03DB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1042775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A180-765C-7647-9066-406B8FF91765}" type="datetimeFigureOut">
              <a:rPr lang="en-US" smtClean="0"/>
              <a:t>3/15/2015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336E2-A444-5C45-B894-AF3B686A3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78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311E6-F8A6-429C-AED9-B4EBF116816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"...aby každý absolvent mal uplatnenie"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921C8-A5F0-42A9-984C-CA28CC2ACCAA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3002204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3FEEF-C453-443B-AA2B-516C1AA1F697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"...aby každý absolvent mal uplatnenie"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B49DE-8A58-4DC1-BFEF-56423C52D02B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924865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785C8-5EBD-4EB4-A132-9F2BC6AF58B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"...aby každý absolvent mal uplatnenie"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AA695-7956-471B-97A0-0D5A8588B646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2252831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A180-765C-7647-9066-406B8FF91765}" type="datetimeFigureOut">
              <a:rPr lang="en-US" smtClean="0"/>
              <a:t>3/15/2015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336E2-A444-5C45-B894-AF3B686A3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7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A180-765C-7647-9066-406B8FF91765}" type="datetimeFigureOut">
              <a:rPr lang="en-US" smtClean="0"/>
              <a:t>3/15/2015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336E2-A444-5C45-B894-AF3B686A3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1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A180-765C-7647-9066-406B8FF91765}" type="datetimeFigureOut">
              <a:rPr lang="en-US" smtClean="0"/>
              <a:t>3/15/2015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336E2-A444-5C45-B894-AF3B686A3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1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A180-765C-7647-9066-406B8FF91765}" type="datetimeFigureOut">
              <a:rPr lang="en-US" smtClean="0"/>
              <a:t>3/15/2015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336E2-A444-5C45-B894-AF3B686A3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74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A180-765C-7647-9066-406B8FF91765}" type="datetimeFigureOut">
              <a:rPr lang="en-US" smtClean="0"/>
              <a:t>3/15/2015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336E2-A444-5C45-B894-AF3B686A3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4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A180-765C-7647-9066-406B8FF91765}" type="datetimeFigureOut">
              <a:rPr lang="en-US" smtClean="0"/>
              <a:t>3/15/2015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336E2-A444-5C45-B894-AF3B686A3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35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A180-765C-7647-9066-406B8FF91765}" type="datetimeFigureOut">
              <a:rPr lang="en-US" smtClean="0"/>
              <a:t>3/15/2015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336E2-A444-5C45-B894-AF3B686A3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20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 err="1" smtClean="0"/>
              <a:t>Click</a:t>
            </a:r>
            <a:r>
              <a:rPr lang="sk-SK" dirty="0" smtClean="0"/>
              <a:t> to </a:t>
            </a:r>
            <a:r>
              <a:rPr lang="sk-SK" dirty="0" err="1" smtClean="0"/>
              <a:t>edit</a:t>
            </a:r>
            <a:r>
              <a:rPr lang="sk-SK" dirty="0" smtClean="0"/>
              <a:t> </a:t>
            </a:r>
            <a:r>
              <a:rPr lang="sk-SK" dirty="0" err="1" smtClean="0"/>
              <a:t>Master</a:t>
            </a:r>
            <a:r>
              <a:rPr lang="sk-SK" dirty="0" smtClean="0"/>
              <a:t> title </a:t>
            </a:r>
            <a:r>
              <a:rPr lang="sk-SK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 err="1" smtClean="0"/>
              <a:t>Click</a:t>
            </a:r>
            <a:r>
              <a:rPr lang="sk-SK" dirty="0" smtClean="0"/>
              <a:t> to </a:t>
            </a:r>
            <a:r>
              <a:rPr lang="sk-SK" dirty="0" err="1" smtClean="0"/>
              <a:t>edit</a:t>
            </a:r>
            <a:r>
              <a:rPr lang="sk-SK" dirty="0" smtClean="0"/>
              <a:t> </a:t>
            </a:r>
            <a:r>
              <a:rPr lang="sk-SK" dirty="0" err="1" smtClean="0"/>
              <a:t>Master</a:t>
            </a:r>
            <a:r>
              <a:rPr lang="sk-SK" dirty="0" smtClean="0"/>
              <a:t> text </a:t>
            </a:r>
            <a:r>
              <a:rPr lang="sk-SK" dirty="0" err="1" smtClean="0"/>
              <a:t>styles</a:t>
            </a:r>
            <a:endParaRPr lang="sk-SK" dirty="0" smtClean="0"/>
          </a:p>
          <a:p>
            <a:pPr lvl="1"/>
            <a:r>
              <a:rPr lang="sk-SK" dirty="0" err="1" smtClean="0"/>
              <a:t>Second</a:t>
            </a:r>
            <a:r>
              <a:rPr lang="sk-SK" dirty="0" smtClean="0"/>
              <a:t> level</a:t>
            </a:r>
          </a:p>
          <a:p>
            <a:pPr lvl="2"/>
            <a:r>
              <a:rPr lang="sk-SK" dirty="0" err="1" smtClean="0"/>
              <a:t>Third</a:t>
            </a:r>
            <a:r>
              <a:rPr lang="sk-SK" dirty="0" smtClean="0"/>
              <a:t> level</a:t>
            </a:r>
          </a:p>
          <a:p>
            <a:pPr lvl="3"/>
            <a:r>
              <a:rPr lang="sk-SK" dirty="0" err="1" smtClean="0"/>
              <a:t>Fourth</a:t>
            </a:r>
            <a:r>
              <a:rPr lang="sk-SK" dirty="0" smtClean="0"/>
              <a:t> level</a:t>
            </a:r>
          </a:p>
          <a:p>
            <a:pPr lvl="4"/>
            <a:r>
              <a:rPr lang="sk-SK" dirty="0" err="1" smtClean="0"/>
              <a:t>Fifth</a:t>
            </a:r>
            <a:r>
              <a:rPr lang="sk-SK" dirty="0" smtClean="0"/>
              <a:t>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9A180-765C-7647-9066-406B8FF91765}" type="datetimeFigureOut">
              <a:rPr lang="en-US" smtClean="0"/>
              <a:t>3/15/2015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336E2-A444-5C45-B894-AF3B686A3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9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1125538"/>
            <a:ext cx="82296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štýly predlohy textu</a:t>
            </a:r>
            <a:endParaRPr lang="en-US" altLang="sk-SK" smtClean="0"/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855788"/>
            <a:ext cx="82296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  <a:endParaRPr lang="en-US" altLang="sk-SK" smtClean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fld id="{2E82BA2E-58B6-429F-A4CB-D86B905C510A}" type="datetime1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3/15/2015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"...aby každý absolvent mal uplatnenie"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518378A-EC22-4DED-9629-15325A2672CD}" type="slidenum">
              <a:rPr lang="en-US" altLang="sk-SK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sk-SK" smtClean="0"/>
          </a:p>
        </p:txBody>
      </p:sp>
      <p:cxnSp>
        <p:nvCxnSpPr>
          <p:cNvPr id="9" name="Rovná spojnica 8"/>
          <p:cNvCxnSpPr/>
          <p:nvPr userDrawn="1"/>
        </p:nvCxnSpPr>
        <p:spPr>
          <a:xfrm>
            <a:off x="1476375" y="6308725"/>
            <a:ext cx="6659563" cy="0"/>
          </a:xfrm>
          <a:prstGeom prst="line">
            <a:avLst/>
          </a:prstGeom>
          <a:ln w="31750" cap="rnd" cmpd="thinThick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Obrázok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8353425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470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anose="020B0A040201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anose="020B0A040201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anose="020B0A040201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anose="020B0A040201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anose="020B0A040201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anose="020B0A040201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anose="020B0A040201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anose="020B0A040201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3.emf"/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12" Type="http://schemas.openxmlformats.org/officeDocument/2006/relationships/customXml" Target="../ink/ink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8.wmf"/><Relationship Id="rId5" Type="http://schemas.openxmlformats.org/officeDocument/2006/relationships/diagramLayout" Target="../diagrams/layout2.xml"/><Relationship Id="rId10" Type="http://schemas.openxmlformats.org/officeDocument/2006/relationships/package" Target="../embeddings/Dokument_programu_Microsoft_Word2.docx"/><Relationship Id="rId4" Type="http://schemas.openxmlformats.org/officeDocument/2006/relationships/diagramData" Target="../diagrams/data2.xml"/><Relationship Id="rId9" Type="http://schemas.openxmlformats.org/officeDocument/2006/relationships/hyperlink" Target="&#381;iados&#357;.docx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openxmlformats.org/officeDocument/2006/relationships/package" Target="../embeddings/Dokument_programu_Microsoft_Word4.docx"/><Relationship Id="rId18" Type="http://schemas.openxmlformats.org/officeDocument/2006/relationships/hyperlink" Target="NAKLADY.docx" TargetMode="External"/><Relationship Id="rId3" Type="http://schemas.openxmlformats.org/officeDocument/2006/relationships/image" Target="../media/image7.jpeg"/><Relationship Id="rId7" Type="http://schemas.openxmlformats.org/officeDocument/2006/relationships/diagramColors" Target="../diagrams/colors4.xml"/><Relationship Id="rId12" Type="http://schemas.openxmlformats.org/officeDocument/2006/relationships/hyperlink" Target="INSTRUKTOR.docx" TargetMode="External"/><Relationship Id="rId17" Type="http://schemas.openxmlformats.org/officeDocument/2006/relationships/image" Target="../media/image11.wmf"/><Relationship Id="rId2" Type="http://schemas.openxmlformats.org/officeDocument/2006/relationships/slideLayout" Target="../slideLayouts/slideLayout1.xml"/><Relationship Id="rId16" Type="http://schemas.openxmlformats.org/officeDocument/2006/relationships/package" Target="../embeddings/Dokument_programu_Microsoft_Word5.docx"/><Relationship Id="rId20" Type="http://schemas.openxmlformats.org/officeDocument/2006/relationships/image" Target="../media/image12.wmf"/><Relationship Id="rId1" Type="http://schemas.openxmlformats.org/officeDocument/2006/relationships/vmlDrawing" Target="../drawings/vmlDrawing2.v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9.wmf"/><Relationship Id="rId5" Type="http://schemas.openxmlformats.org/officeDocument/2006/relationships/diagramLayout" Target="../diagrams/layout4.xml"/><Relationship Id="rId15" Type="http://schemas.openxmlformats.org/officeDocument/2006/relationships/hyperlink" Target="vzorove%20plany.docx" TargetMode="External"/><Relationship Id="rId10" Type="http://schemas.openxmlformats.org/officeDocument/2006/relationships/package" Target="../embeddings/Dokument_programu_Microsoft_Word3.docx"/><Relationship Id="rId19" Type="http://schemas.openxmlformats.org/officeDocument/2006/relationships/package" Target="../embeddings/Dokument_programu_Microsoft_Word6.docx"/><Relationship Id="rId4" Type="http://schemas.openxmlformats.org/officeDocument/2006/relationships/diagramData" Target="../diagrams/data4.xml"/><Relationship Id="rId9" Type="http://schemas.openxmlformats.org/officeDocument/2006/relationships/hyperlink" Target="zmluva%20DSV.docx" TargetMode="External"/><Relationship Id="rId14" Type="http://schemas.openxmlformats.org/officeDocument/2006/relationships/image" Target="../media/image1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13.wmf"/><Relationship Id="rId5" Type="http://schemas.openxmlformats.org/officeDocument/2006/relationships/diagramLayout" Target="../diagrams/layout6.xml"/><Relationship Id="rId10" Type="http://schemas.openxmlformats.org/officeDocument/2006/relationships/package" Target="../embeddings/Dokument_programu_Microsoft_Word7.docx"/><Relationship Id="rId4" Type="http://schemas.openxmlformats.org/officeDocument/2006/relationships/diagramData" Target="../diagrams/data6.xml"/><Relationship Id="rId9" Type="http://schemas.openxmlformats.org/officeDocument/2006/relationships/hyperlink" Target="hmotne%20a%20finan&#269;n&#233;%20zabezpe&#269;enie%20&#382;iaka.docx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diagramQuickStyle" Target="../diagrams/quickStyle8.xml"/><Relationship Id="rId11" Type="http://schemas.openxmlformats.org/officeDocument/2006/relationships/image" Target="../media/image14.wmf"/><Relationship Id="rId5" Type="http://schemas.openxmlformats.org/officeDocument/2006/relationships/diagramLayout" Target="../diagrams/layout8.xml"/><Relationship Id="rId10" Type="http://schemas.openxmlformats.org/officeDocument/2006/relationships/package" Target="../embeddings/Dokument_programu_Microsoft_Word8.docx"/><Relationship Id="rId4" Type="http://schemas.openxmlformats.org/officeDocument/2006/relationships/diagramData" Target="../diagrams/data8.xml"/><Relationship Id="rId9" Type="http://schemas.openxmlformats.org/officeDocument/2006/relationships/hyperlink" Target="U&#269;ebn&#225;%20zmluva.docx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diagramQuickStyle" Target="../diagrams/quickStyle11.xml"/><Relationship Id="rId11" Type="http://schemas.openxmlformats.org/officeDocument/2006/relationships/image" Target="../media/image15.wmf"/><Relationship Id="rId5" Type="http://schemas.openxmlformats.org/officeDocument/2006/relationships/diagramLayout" Target="../diagrams/layout11.xml"/><Relationship Id="rId10" Type="http://schemas.openxmlformats.org/officeDocument/2006/relationships/package" Target="../embeddings/Dokument_programu_Microsoft_Word9.docx"/><Relationship Id="rId4" Type="http://schemas.openxmlformats.org/officeDocument/2006/relationships/diagramData" Target="../diagrams/data11.xml"/><Relationship Id="rId9" Type="http://schemas.openxmlformats.org/officeDocument/2006/relationships/hyperlink" Target="Zmluva%20o%20bud&#250;cej%20zmluve.docx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611188" y="1989138"/>
            <a:ext cx="7772400" cy="2808287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sk-SK" sz="11100" dirty="0"/>
              <a:t>Prečo to robíme?</a:t>
            </a:r>
            <a:r>
              <a:rPr lang="sk-SK" sz="35500" dirty="0"/>
              <a:t/>
            </a:r>
            <a:br>
              <a:rPr lang="sk-SK" sz="35500" dirty="0"/>
            </a:br>
            <a:endParaRPr lang="en-US" dirty="0"/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>
          <a:xfrm>
            <a:off x="619125" y="4556125"/>
            <a:ext cx="8274050" cy="1752600"/>
          </a:xfrm>
        </p:spPr>
        <p:txBody>
          <a:bodyPr rtlCol="0">
            <a:normAutofit fontScale="70000" lnSpcReduction="20000"/>
          </a:bodyPr>
          <a:lstStyle/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dirty="0"/>
              <a:t>Reprodukcia pracovnej sily a jej dopad na tvorbu HDP </a:t>
            </a:r>
            <a:endParaRPr lang="sk-SK" dirty="0" smtClean="0"/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dirty="0" smtClean="0"/>
              <a:t>Konkurencieschopnosť </a:t>
            </a:r>
            <a:r>
              <a:rPr lang="sk-SK" dirty="0"/>
              <a:t>Slovenska </a:t>
            </a:r>
            <a:endParaRPr lang="sk-SK" dirty="0" smtClean="0"/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dirty="0" smtClean="0"/>
              <a:t>Neefektívnosť </a:t>
            </a:r>
            <a:r>
              <a:rPr lang="sk-SK" dirty="0"/>
              <a:t>vynakladania finančných </a:t>
            </a:r>
            <a:r>
              <a:rPr lang="sk-SK" dirty="0" smtClean="0"/>
              <a:t>zdrojov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dirty="0" smtClean="0"/>
              <a:t>Nezamestnanosť </a:t>
            </a:r>
            <a:r>
              <a:rPr lang="sk-SK" dirty="0"/>
              <a:t>mladých</a:t>
            </a:r>
            <a:br>
              <a:rPr lang="sk-SK" dirty="0"/>
            </a:br>
            <a:endParaRPr lang="en-US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"...aby každý absolvent mal uplatnenie"</a:t>
            </a: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D65D4AD-57F9-4A7D-924D-7A5B07224F29}" type="slidenum">
              <a:rPr lang="en-US" altLang="sk-SK">
                <a:solidFill>
                  <a:srgbClr val="898989"/>
                </a:solidFill>
              </a:rPr>
              <a:pPr/>
              <a:t>1</a:t>
            </a:fld>
            <a:endParaRPr lang="en-US" altLang="sk-SK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41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5" name="Skupina 1"/>
          <p:cNvGrpSpPr>
            <a:grpSpLocks/>
          </p:cNvGrpSpPr>
          <p:nvPr/>
        </p:nvGrpSpPr>
        <p:grpSpPr bwMode="auto">
          <a:xfrm>
            <a:off x="107950" y="1214438"/>
            <a:ext cx="1211263" cy="795337"/>
            <a:chOff x="1835" y="206517"/>
            <a:chExt cx="1211803" cy="1321947"/>
          </a:xfrm>
        </p:grpSpPr>
        <p:sp>
          <p:nvSpPr>
            <p:cNvPr id="3" name="Zaoblený obdĺžnik 2"/>
            <p:cNvSpPr/>
            <p:nvPr/>
          </p:nvSpPr>
          <p:spPr>
            <a:xfrm>
              <a:off x="1835" y="206517"/>
              <a:ext cx="1211803" cy="1321947"/>
            </a:xfrm>
            <a:prstGeom prst="roundRect">
              <a:avLst>
                <a:gd name="adj" fmla="val 10000"/>
              </a:avLst>
            </a:prstGeom>
            <a:solidFill>
              <a:srgbClr val="6F91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Zaoblený obdĺžnik 4"/>
            <p:cNvSpPr/>
            <p:nvPr/>
          </p:nvSpPr>
          <p:spPr>
            <a:xfrm>
              <a:off x="1835" y="206517"/>
              <a:ext cx="1211803" cy="7810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568" tIns="99568" rIns="99568" bIns="53340" spcCol="1270"/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sk-SK" sz="13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1.Potreby trhu práce</a:t>
              </a:r>
            </a:p>
          </p:txBody>
        </p:sp>
      </p:grpSp>
      <p:grpSp>
        <p:nvGrpSpPr>
          <p:cNvPr id="47106" name="Skupina 4"/>
          <p:cNvGrpSpPr>
            <a:grpSpLocks/>
          </p:cNvGrpSpPr>
          <p:nvPr/>
        </p:nvGrpSpPr>
        <p:grpSpPr bwMode="auto">
          <a:xfrm>
            <a:off x="354013" y="2100263"/>
            <a:ext cx="1871662" cy="1485900"/>
            <a:chOff x="4" y="1262794"/>
            <a:chExt cx="1704522" cy="1922400"/>
          </a:xfrm>
        </p:grpSpPr>
        <p:sp>
          <p:nvSpPr>
            <p:cNvPr id="6" name="Zaoblený obdĺžnik 5"/>
            <p:cNvSpPr/>
            <p:nvPr/>
          </p:nvSpPr>
          <p:spPr>
            <a:xfrm>
              <a:off x="4" y="1262794"/>
              <a:ext cx="1704522" cy="19224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Zaoblený obdĺžnik 4"/>
            <p:cNvSpPr/>
            <p:nvPr/>
          </p:nvSpPr>
          <p:spPr>
            <a:xfrm>
              <a:off x="50604" y="1312086"/>
              <a:ext cx="1603321" cy="18238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6896" tIns="56896" rIns="56896" bIns="56896" spcCol="1270"/>
            <a:lstStyle/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r>
                <a:rPr lang="sk-SK" sz="11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rebuchet MS" panose="020B0603020202020204" pitchFamily="34" charset="0"/>
                </a:rPr>
                <a:t> Súčinnosť zamestnávateľov s ÚPSVAR pri :</a:t>
              </a:r>
            </a:p>
            <a:p>
              <a:pPr marL="228600" lvl="1" indent="-22860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AutoNum type="alphaLcParenR"/>
                <a:defRPr/>
              </a:pPr>
              <a:r>
                <a:rPr lang="sk-SK" sz="11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rebuchet MS" panose="020B0603020202020204" pitchFamily="34" charset="0"/>
                </a:rPr>
                <a:t>Zbere dát</a:t>
              </a:r>
            </a:p>
            <a:p>
              <a:pPr marL="228600" lvl="1" indent="-22860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AutoNum type="alphaLcParenR"/>
                <a:defRPr/>
              </a:pPr>
              <a:r>
                <a:rPr lang="sk-SK" sz="11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rebuchet MS" panose="020B0603020202020204" pitchFamily="34" charset="0"/>
                </a:rPr>
                <a:t>Analýze dát</a:t>
              </a:r>
            </a:p>
            <a:p>
              <a:pPr marL="228600" lvl="1" indent="-22860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AutoNum type="alphaLcParenR"/>
                <a:defRPr/>
              </a:pPr>
              <a:r>
                <a:rPr lang="sk-SK" sz="11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rebuchet MS" panose="020B0603020202020204" pitchFamily="34" charset="0"/>
                </a:rPr>
                <a:t>Overovanie dát</a:t>
              </a:r>
            </a:p>
          </p:txBody>
        </p:sp>
      </p:grpSp>
      <p:sp>
        <p:nvSpPr>
          <p:cNvPr id="8" name="Šípka doprava 7"/>
          <p:cNvSpPr/>
          <p:nvPr/>
        </p:nvSpPr>
        <p:spPr>
          <a:xfrm>
            <a:off x="1589088" y="1258888"/>
            <a:ext cx="360362" cy="468312"/>
          </a:xfrm>
          <a:prstGeom prst="rightArrow">
            <a:avLst/>
          </a:prstGeom>
          <a:solidFill>
            <a:srgbClr val="B7E996"/>
          </a:solidFill>
          <a:ln w="63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sk-SK">
              <a:solidFill>
                <a:prstClr val="white"/>
              </a:solidFill>
            </a:endParaRPr>
          </a:p>
        </p:txBody>
      </p:sp>
      <p:grpSp>
        <p:nvGrpSpPr>
          <p:cNvPr id="47108" name="Skupina 8"/>
          <p:cNvGrpSpPr>
            <a:grpSpLocks/>
          </p:cNvGrpSpPr>
          <p:nvPr/>
        </p:nvGrpSpPr>
        <p:grpSpPr bwMode="auto">
          <a:xfrm>
            <a:off x="2259013" y="1214438"/>
            <a:ext cx="1211262" cy="795337"/>
            <a:chOff x="1835" y="206517"/>
            <a:chExt cx="1211803" cy="1321947"/>
          </a:xfrm>
        </p:grpSpPr>
        <p:sp>
          <p:nvSpPr>
            <p:cNvPr id="10" name="Zaoblený obdĺžnik 9"/>
            <p:cNvSpPr/>
            <p:nvPr/>
          </p:nvSpPr>
          <p:spPr>
            <a:xfrm>
              <a:off x="1835" y="206517"/>
              <a:ext cx="1211803" cy="1321947"/>
            </a:xfrm>
            <a:prstGeom prst="roundRect">
              <a:avLst>
                <a:gd name="adj" fmla="val 10000"/>
              </a:avLst>
            </a:prstGeom>
            <a:solidFill>
              <a:srgbClr val="6F91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Zaoblený obdĺžnik 4"/>
            <p:cNvSpPr/>
            <p:nvPr/>
          </p:nvSpPr>
          <p:spPr>
            <a:xfrm>
              <a:off x="1835" y="206517"/>
              <a:ext cx="1211803" cy="7810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568" tIns="99568" rIns="99568" bIns="53340" spcCol="1270"/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sk-SK" sz="13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2.Školský vzdelávací program</a:t>
              </a:r>
            </a:p>
          </p:txBody>
        </p:sp>
      </p:grpSp>
      <p:grpSp>
        <p:nvGrpSpPr>
          <p:cNvPr id="47109" name="Skupina 11"/>
          <p:cNvGrpSpPr>
            <a:grpSpLocks/>
          </p:cNvGrpSpPr>
          <p:nvPr/>
        </p:nvGrpSpPr>
        <p:grpSpPr bwMode="auto">
          <a:xfrm>
            <a:off x="2484438" y="2100263"/>
            <a:ext cx="1871662" cy="1485900"/>
            <a:chOff x="4" y="1262794"/>
            <a:chExt cx="1704522" cy="1922400"/>
          </a:xfrm>
        </p:grpSpPr>
        <p:sp>
          <p:nvSpPr>
            <p:cNvPr id="13" name="Zaoblený obdĺžnik 12"/>
            <p:cNvSpPr/>
            <p:nvPr/>
          </p:nvSpPr>
          <p:spPr>
            <a:xfrm>
              <a:off x="4" y="1262794"/>
              <a:ext cx="1704522" cy="19224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Zaoblený obdĺžnik 4"/>
            <p:cNvSpPr/>
            <p:nvPr/>
          </p:nvSpPr>
          <p:spPr>
            <a:xfrm>
              <a:off x="50604" y="1312086"/>
              <a:ext cx="1603321" cy="18238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6896" tIns="56896" rIns="56896" bIns="56896" spcCol="1270"/>
            <a:lstStyle/>
            <a:p>
              <a:pPr marL="57150" lvl="1" indent="-57150" defTabSz="914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•"/>
                <a:defRPr/>
              </a:pPr>
              <a:r>
                <a:rPr lang="sk-SK" sz="11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rebuchet MS" panose="020B0603020202020204" pitchFamily="34" charset="0"/>
                </a:rPr>
                <a:t> Analýza vzdelávacích programov</a:t>
              </a:r>
            </a:p>
            <a:p>
              <a:pPr marL="57150" lvl="1" indent="-57150" defTabSz="914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•"/>
                <a:defRPr/>
              </a:pPr>
              <a:r>
                <a:rPr lang="sk-SK" sz="11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rebuchet MS" panose="020B0603020202020204" pitchFamily="34" charset="0"/>
                </a:rPr>
                <a:t> Tvorba aktuálnych vzdelávacích programov</a:t>
              </a:r>
            </a:p>
            <a:p>
              <a:pPr marL="57150" lvl="1" indent="-57150" defTabSz="914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•"/>
                <a:defRPr/>
              </a:pPr>
              <a:r>
                <a:rPr lang="sk-SK" sz="11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rebuchet MS" panose="020B0603020202020204" pitchFamily="34" charset="0"/>
                </a:rPr>
                <a:t> Prerokovanie návrhu     s tímom expertov</a:t>
              </a:r>
            </a:p>
            <a:p>
              <a:pPr marL="57150" lvl="1" indent="-57150" defTabSz="914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•"/>
                <a:defRPr/>
              </a:pPr>
              <a:r>
                <a:rPr lang="sk-SK" sz="11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rebuchet MS" panose="020B0603020202020204" pitchFamily="34" charset="0"/>
                </a:rPr>
                <a:t> Odsúhlasenie vzdelávacích programov</a:t>
              </a:r>
            </a:p>
          </p:txBody>
        </p:sp>
      </p:grpSp>
      <p:grpSp>
        <p:nvGrpSpPr>
          <p:cNvPr id="47110" name="Skupina 14"/>
          <p:cNvGrpSpPr>
            <a:grpSpLocks/>
          </p:cNvGrpSpPr>
          <p:nvPr/>
        </p:nvGrpSpPr>
        <p:grpSpPr bwMode="auto">
          <a:xfrm>
            <a:off x="4371975" y="1182688"/>
            <a:ext cx="1211263" cy="795337"/>
            <a:chOff x="1835" y="206517"/>
            <a:chExt cx="1211803" cy="1321947"/>
          </a:xfrm>
        </p:grpSpPr>
        <p:sp>
          <p:nvSpPr>
            <p:cNvPr id="16" name="Zaoblený obdĺžnik 15"/>
            <p:cNvSpPr/>
            <p:nvPr/>
          </p:nvSpPr>
          <p:spPr>
            <a:xfrm>
              <a:off x="1835" y="206517"/>
              <a:ext cx="1211803" cy="1321947"/>
            </a:xfrm>
            <a:prstGeom prst="roundRect">
              <a:avLst>
                <a:gd name="adj" fmla="val 10000"/>
              </a:avLst>
            </a:prstGeom>
            <a:solidFill>
              <a:srgbClr val="6F91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Zaoblený obdĺžnik 4"/>
            <p:cNvSpPr/>
            <p:nvPr/>
          </p:nvSpPr>
          <p:spPr>
            <a:xfrm>
              <a:off x="1835" y="206517"/>
              <a:ext cx="1211803" cy="7810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568" tIns="99568" rIns="99568" bIns="53340" spcCol="1270"/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sk-SK" sz="13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3.Tvorba normatívov</a:t>
              </a:r>
            </a:p>
          </p:txBody>
        </p:sp>
      </p:grpSp>
      <p:grpSp>
        <p:nvGrpSpPr>
          <p:cNvPr id="47111" name="Skupina 17"/>
          <p:cNvGrpSpPr>
            <a:grpSpLocks/>
          </p:cNvGrpSpPr>
          <p:nvPr/>
        </p:nvGrpSpPr>
        <p:grpSpPr bwMode="auto">
          <a:xfrm>
            <a:off x="4595813" y="2071688"/>
            <a:ext cx="1873250" cy="1514475"/>
            <a:chOff x="4" y="1262794"/>
            <a:chExt cx="1704522" cy="1922400"/>
          </a:xfrm>
        </p:grpSpPr>
        <p:sp>
          <p:nvSpPr>
            <p:cNvPr id="19" name="Zaoblený obdĺžnik 18"/>
            <p:cNvSpPr/>
            <p:nvPr/>
          </p:nvSpPr>
          <p:spPr>
            <a:xfrm>
              <a:off x="4" y="1262794"/>
              <a:ext cx="1704522" cy="19224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Zaoblený obdĺžnik 4"/>
            <p:cNvSpPr/>
            <p:nvPr/>
          </p:nvSpPr>
          <p:spPr>
            <a:xfrm>
              <a:off x="50561" y="1313171"/>
              <a:ext cx="1603406" cy="18216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6896" tIns="56896" rIns="56896" bIns="56896" spcCol="1270"/>
            <a:lstStyle/>
            <a:p>
              <a:pPr marL="57150" lvl="1" indent="-57150" defTabSz="914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•"/>
                <a:defRPr/>
              </a:pPr>
              <a:r>
                <a:rPr lang="sk-SK" sz="11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rebuchet MS" panose="020B0603020202020204" pitchFamily="34" charset="0"/>
                </a:rPr>
                <a:t> Analýza normatívov</a:t>
              </a:r>
            </a:p>
            <a:p>
              <a:pPr marL="57150" lvl="1" indent="-57150" defTabSz="914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•"/>
                <a:defRPr/>
              </a:pPr>
              <a:r>
                <a:rPr lang="sk-SK" sz="11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rebuchet MS" panose="020B0603020202020204" pitchFamily="34" charset="0"/>
                </a:rPr>
                <a:t> Tvorba aktuálnych normatívov</a:t>
              </a:r>
            </a:p>
            <a:p>
              <a:pPr marL="57150" lvl="1" indent="-57150" defTabSz="914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•"/>
                <a:defRPr/>
              </a:pPr>
              <a:r>
                <a:rPr lang="sk-SK" sz="11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rebuchet MS" panose="020B0603020202020204" pitchFamily="34" charset="0"/>
                </a:rPr>
                <a:t> Prerokovanie návrhu     s tímom expertov</a:t>
              </a:r>
            </a:p>
            <a:p>
              <a:pPr marL="57150" lvl="1" indent="-57150" defTabSz="914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•"/>
                <a:defRPr/>
              </a:pPr>
              <a:r>
                <a:rPr lang="sk-SK" sz="11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rebuchet MS" panose="020B0603020202020204" pitchFamily="34" charset="0"/>
                </a:rPr>
                <a:t> Odsúhlasenie normatívov</a:t>
              </a:r>
            </a:p>
          </p:txBody>
        </p:sp>
      </p:grpSp>
      <p:grpSp>
        <p:nvGrpSpPr>
          <p:cNvPr id="47112" name="Skupina 20"/>
          <p:cNvGrpSpPr>
            <a:grpSpLocks/>
          </p:cNvGrpSpPr>
          <p:nvPr/>
        </p:nvGrpSpPr>
        <p:grpSpPr bwMode="auto">
          <a:xfrm>
            <a:off x="6507163" y="1182688"/>
            <a:ext cx="1212850" cy="795337"/>
            <a:chOff x="1835" y="206517"/>
            <a:chExt cx="1211803" cy="1321947"/>
          </a:xfrm>
        </p:grpSpPr>
        <p:sp>
          <p:nvSpPr>
            <p:cNvPr id="22" name="Zaoblený obdĺžnik 21"/>
            <p:cNvSpPr/>
            <p:nvPr/>
          </p:nvSpPr>
          <p:spPr>
            <a:xfrm>
              <a:off x="1835" y="206517"/>
              <a:ext cx="1211803" cy="1321947"/>
            </a:xfrm>
            <a:prstGeom prst="roundRect">
              <a:avLst>
                <a:gd name="adj" fmla="val 10000"/>
              </a:avLst>
            </a:prstGeom>
            <a:solidFill>
              <a:srgbClr val="6F91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Zaoblený obdĺžnik 4"/>
            <p:cNvSpPr/>
            <p:nvPr/>
          </p:nvSpPr>
          <p:spPr>
            <a:xfrm>
              <a:off x="1835" y="206517"/>
              <a:ext cx="1211803" cy="7810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568" tIns="99568" rIns="99568" bIns="53340" spcCol="1270"/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sk-SK" sz="13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4.Tvorba profilov absolventov</a:t>
              </a:r>
            </a:p>
          </p:txBody>
        </p:sp>
      </p:grpSp>
      <p:grpSp>
        <p:nvGrpSpPr>
          <p:cNvPr id="47113" name="Skupina 23"/>
          <p:cNvGrpSpPr>
            <a:grpSpLocks/>
          </p:cNvGrpSpPr>
          <p:nvPr/>
        </p:nvGrpSpPr>
        <p:grpSpPr bwMode="auto">
          <a:xfrm>
            <a:off x="6732588" y="2071688"/>
            <a:ext cx="1817687" cy="1514475"/>
            <a:chOff x="4" y="1262794"/>
            <a:chExt cx="1704522" cy="1922400"/>
          </a:xfrm>
        </p:grpSpPr>
        <p:sp>
          <p:nvSpPr>
            <p:cNvPr id="25" name="Zaoblený obdĺžnik 24"/>
            <p:cNvSpPr/>
            <p:nvPr/>
          </p:nvSpPr>
          <p:spPr>
            <a:xfrm>
              <a:off x="4" y="1262794"/>
              <a:ext cx="1704522" cy="19224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Zaoblený obdĺžnik 4"/>
            <p:cNvSpPr/>
            <p:nvPr/>
          </p:nvSpPr>
          <p:spPr>
            <a:xfrm>
              <a:off x="50619" y="1313171"/>
              <a:ext cx="1603293" cy="18216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6896" tIns="56896" rIns="56896" bIns="56896" spcCol="1270"/>
            <a:lstStyle/>
            <a:p>
              <a:pPr marL="57150" lvl="1" indent="-57150" defTabSz="914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•"/>
                <a:defRPr/>
              </a:pPr>
              <a:r>
                <a:rPr lang="sk-SK" sz="11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rebuchet MS" panose="020B0603020202020204" pitchFamily="34" charset="0"/>
                </a:rPr>
                <a:t> Analýza profilov</a:t>
              </a:r>
            </a:p>
            <a:p>
              <a:pPr marL="57150" lvl="1" indent="-57150" defTabSz="914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•"/>
                <a:defRPr/>
              </a:pPr>
              <a:r>
                <a:rPr lang="sk-SK" sz="11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rebuchet MS" panose="020B0603020202020204" pitchFamily="34" charset="0"/>
                </a:rPr>
                <a:t> Tvorba aktuálnych profilov </a:t>
              </a:r>
            </a:p>
            <a:p>
              <a:pPr marL="57150" lvl="1" indent="-57150" defTabSz="914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•"/>
                <a:defRPr/>
              </a:pPr>
              <a:r>
                <a:rPr lang="sk-SK" sz="11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rebuchet MS" panose="020B0603020202020204" pitchFamily="34" charset="0"/>
                </a:rPr>
                <a:t> Prerokovanie návrhu     s tímom expertov</a:t>
              </a:r>
            </a:p>
            <a:p>
              <a:pPr marL="57150" lvl="1" indent="-57150" defTabSz="914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•"/>
                <a:defRPr/>
              </a:pPr>
              <a:r>
                <a:rPr lang="sk-SK" sz="11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rebuchet MS" panose="020B0603020202020204" pitchFamily="34" charset="0"/>
                </a:rPr>
                <a:t> Odsúhlasenie profilov</a:t>
              </a:r>
            </a:p>
          </p:txBody>
        </p:sp>
      </p:grpSp>
      <p:grpSp>
        <p:nvGrpSpPr>
          <p:cNvPr id="47114" name="Skupina 26"/>
          <p:cNvGrpSpPr>
            <a:grpSpLocks/>
          </p:cNvGrpSpPr>
          <p:nvPr/>
        </p:nvGrpSpPr>
        <p:grpSpPr bwMode="auto">
          <a:xfrm>
            <a:off x="107950" y="3892550"/>
            <a:ext cx="1211263" cy="795338"/>
            <a:chOff x="1835" y="206517"/>
            <a:chExt cx="1211803" cy="1321947"/>
          </a:xfrm>
        </p:grpSpPr>
        <p:sp>
          <p:nvSpPr>
            <p:cNvPr id="28" name="Zaoblený obdĺžnik 27"/>
            <p:cNvSpPr/>
            <p:nvPr/>
          </p:nvSpPr>
          <p:spPr>
            <a:xfrm>
              <a:off x="1835" y="206517"/>
              <a:ext cx="1211803" cy="1321947"/>
            </a:xfrm>
            <a:prstGeom prst="roundRect">
              <a:avLst>
                <a:gd name="adj" fmla="val 10000"/>
              </a:avLst>
            </a:prstGeom>
            <a:solidFill>
              <a:srgbClr val="6F91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Zaoblený obdĺžnik 4"/>
            <p:cNvSpPr/>
            <p:nvPr/>
          </p:nvSpPr>
          <p:spPr>
            <a:xfrm>
              <a:off x="1835" y="206517"/>
              <a:ext cx="1211803" cy="7810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568" tIns="99568" rIns="99568" bIns="53340" spcCol="1270"/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sk-SK" sz="13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5.Príprava inštruktorov</a:t>
              </a:r>
            </a:p>
          </p:txBody>
        </p:sp>
      </p:grpSp>
      <p:grpSp>
        <p:nvGrpSpPr>
          <p:cNvPr id="47115" name="Skupina 29"/>
          <p:cNvGrpSpPr>
            <a:grpSpLocks/>
          </p:cNvGrpSpPr>
          <p:nvPr/>
        </p:nvGrpSpPr>
        <p:grpSpPr bwMode="auto">
          <a:xfrm>
            <a:off x="354013" y="4767263"/>
            <a:ext cx="1871662" cy="1412875"/>
            <a:chOff x="4" y="1262794"/>
            <a:chExt cx="1704522" cy="1922400"/>
          </a:xfrm>
        </p:grpSpPr>
        <p:sp>
          <p:nvSpPr>
            <p:cNvPr id="31" name="Zaoblený obdĺžnik 30"/>
            <p:cNvSpPr/>
            <p:nvPr/>
          </p:nvSpPr>
          <p:spPr>
            <a:xfrm>
              <a:off x="4" y="1262794"/>
              <a:ext cx="1704522" cy="19224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Zaoblený obdĺžnik 4"/>
            <p:cNvSpPr/>
            <p:nvPr/>
          </p:nvSpPr>
          <p:spPr>
            <a:xfrm>
              <a:off x="50604" y="1312473"/>
              <a:ext cx="1603321" cy="18230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6896" tIns="56896" rIns="56896" bIns="56896" spcCol="1270"/>
            <a:lstStyle/>
            <a:p>
              <a:pPr marL="57150" lvl="1" indent="-57150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r>
                <a:rPr lang="sk-SK" sz="11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rebuchet MS" panose="020B0603020202020204" pitchFamily="34" charset="0"/>
                </a:rPr>
                <a:t> Nastavenie obsahu prípravy inštruktorov</a:t>
              </a:r>
            </a:p>
            <a:p>
              <a:pPr marL="57150" lvl="1" indent="-57150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r>
                <a:rPr lang="sk-SK" sz="11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rebuchet MS" panose="020B0603020202020204" pitchFamily="34" charset="0"/>
                </a:rPr>
                <a:t> Lektorské a organizačné zabezpečenie</a:t>
              </a:r>
            </a:p>
            <a:p>
              <a:pPr marL="57150" lvl="1" indent="-57150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r>
                <a:rPr lang="sk-SK" sz="11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rebuchet MS" panose="020B0603020202020204" pitchFamily="34" charset="0"/>
                </a:rPr>
                <a:t> Realizácia prípravy</a:t>
              </a:r>
            </a:p>
            <a:p>
              <a:pPr marL="57150" lvl="1" indent="-57150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r>
                <a:rPr lang="sk-SK" sz="11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rebuchet MS" panose="020B0603020202020204" pitchFamily="34" charset="0"/>
                </a:rPr>
                <a:t> Inovačné vzdelávanie </a:t>
              </a:r>
            </a:p>
            <a:p>
              <a:pPr marL="57150" lvl="1" indent="-57150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r>
                <a:rPr lang="sk-SK" sz="11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rebuchet MS" panose="020B0603020202020204" pitchFamily="34" charset="0"/>
                </a:rPr>
                <a:t> Spracovanie a vydanie osvedčení</a:t>
              </a:r>
            </a:p>
            <a:p>
              <a:pPr marL="57150" lvl="1" indent="-57150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endParaRPr lang="sk-SK" sz="1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47116" name="Skupina 32"/>
          <p:cNvGrpSpPr>
            <a:grpSpLocks/>
          </p:cNvGrpSpPr>
          <p:nvPr/>
        </p:nvGrpSpPr>
        <p:grpSpPr bwMode="auto">
          <a:xfrm>
            <a:off x="2259013" y="3892550"/>
            <a:ext cx="1211262" cy="795338"/>
            <a:chOff x="1835" y="206517"/>
            <a:chExt cx="1211803" cy="1321947"/>
          </a:xfrm>
        </p:grpSpPr>
        <p:sp>
          <p:nvSpPr>
            <p:cNvPr id="34" name="Zaoblený obdĺžnik 33"/>
            <p:cNvSpPr/>
            <p:nvPr/>
          </p:nvSpPr>
          <p:spPr>
            <a:xfrm>
              <a:off x="1835" y="206517"/>
              <a:ext cx="1211803" cy="1321947"/>
            </a:xfrm>
            <a:prstGeom prst="roundRect">
              <a:avLst>
                <a:gd name="adj" fmla="val 10000"/>
              </a:avLst>
            </a:prstGeom>
            <a:solidFill>
              <a:srgbClr val="6F91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Zaoblený obdĺžnik 4"/>
            <p:cNvSpPr/>
            <p:nvPr/>
          </p:nvSpPr>
          <p:spPr>
            <a:xfrm>
              <a:off x="1835" y="206517"/>
              <a:ext cx="1211803" cy="7810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568" tIns="99568" rIns="99568" bIns="53340" spcCol="1270"/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sk-SK" sz="13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6.Posudzovanie obsahu učebníc</a:t>
              </a:r>
            </a:p>
          </p:txBody>
        </p:sp>
      </p:grpSp>
      <p:grpSp>
        <p:nvGrpSpPr>
          <p:cNvPr id="47117" name="Skupina 35"/>
          <p:cNvGrpSpPr>
            <a:grpSpLocks/>
          </p:cNvGrpSpPr>
          <p:nvPr/>
        </p:nvGrpSpPr>
        <p:grpSpPr bwMode="auto">
          <a:xfrm>
            <a:off x="2484438" y="4767263"/>
            <a:ext cx="1871662" cy="1412875"/>
            <a:chOff x="4" y="1262794"/>
            <a:chExt cx="1704522" cy="1922400"/>
          </a:xfrm>
        </p:grpSpPr>
        <p:sp>
          <p:nvSpPr>
            <p:cNvPr id="37" name="Zaoblený obdĺžnik 36"/>
            <p:cNvSpPr/>
            <p:nvPr/>
          </p:nvSpPr>
          <p:spPr>
            <a:xfrm>
              <a:off x="4" y="1262794"/>
              <a:ext cx="1704522" cy="19224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Zaoblený obdĺžnik 4"/>
            <p:cNvSpPr/>
            <p:nvPr/>
          </p:nvSpPr>
          <p:spPr>
            <a:xfrm>
              <a:off x="50604" y="1312473"/>
              <a:ext cx="1603321" cy="18230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6896" tIns="56896" rIns="56896" bIns="56896" spcCol="1270"/>
            <a:lstStyle/>
            <a:p>
              <a:pPr marL="57150" lvl="1" indent="-57150" defTabSz="914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•"/>
                <a:defRPr/>
              </a:pPr>
              <a:r>
                <a:rPr lang="sk-SK" sz="11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rebuchet MS" panose="020B0603020202020204" pitchFamily="34" charset="0"/>
                </a:rPr>
                <a:t> Koordinácia expertov</a:t>
              </a:r>
            </a:p>
            <a:p>
              <a:pPr marL="57150" lvl="1" indent="-57150" defTabSz="914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•"/>
                <a:defRPr/>
              </a:pPr>
              <a:r>
                <a:rPr lang="sk-SK" sz="11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rebuchet MS" panose="020B0603020202020204" pitchFamily="34" charset="0"/>
                </a:rPr>
                <a:t> Sumarizácia spätnej väzby</a:t>
              </a:r>
            </a:p>
          </p:txBody>
        </p:sp>
      </p:grpSp>
      <p:grpSp>
        <p:nvGrpSpPr>
          <p:cNvPr id="47118" name="Skupina 38"/>
          <p:cNvGrpSpPr>
            <a:grpSpLocks/>
          </p:cNvGrpSpPr>
          <p:nvPr/>
        </p:nvGrpSpPr>
        <p:grpSpPr bwMode="auto">
          <a:xfrm>
            <a:off x="4371975" y="3860800"/>
            <a:ext cx="1211263" cy="795338"/>
            <a:chOff x="1835" y="206517"/>
            <a:chExt cx="1211803" cy="1321947"/>
          </a:xfrm>
        </p:grpSpPr>
        <p:sp>
          <p:nvSpPr>
            <p:cNvPr id="40" name="Zaoblený obdĺžnik 39"/>
            <p:cNvSpPr/>
            <p:nvPr/>
          </p:nvSpPr>
          <p:spPr>
            <a:xfrm>
              <a:off x="1835" y="206517"/>
              <a:ext cx="1211803" cy="1321947"/>
            </a:xfrm>
            <a:prstGeom prst="roundRect">
              <a:avLst>
                <a:gd name="adj" fmla="val 10000"/>
              </a:avLst>
            </a:prstGeom>
            <a:solidFill>
              <a:srgbClr val="6F91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Zaoblený obdĺžnik 4"/>
            <p:cNvSpPr/>
            <p:nvPr/>
          </p:nvSpPr>
          <p:spPr>
            <a:xfrm>
              <a:off x="1835" y="206517"/>
              <a:ext cx="1211803" cy="7810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568" tIns="99568" rIns="99568" bIns="53340" spcCol="1270"/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sk-SK" sz="13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7.Obsah záverečnej skúšky</a:t>
              </a:r>
            </a:p>
          </p:txBody>
        </p:sp>
      </p:grpSp>
      <p:grpSp>
        <p:nvGrpSpPr>
          <p:cNvPr id="47119" name="Skupina 41"/>
          <p:cNvGrpSpPr>
            <a:grpSpLocks/>
          </p:cNvGrpSpPr>
          <p:nvPr/>
        </p:nvGrpSpPr>
        <p:grpSpPr bwMode="auto">
          <a:xfrm>
            <a:off x="4595813" y="4738688"/>
            <a:ext cx="1873250" cy="1441450"/>
            <a:chOff x="4" y="1262794"/>
            <a:chExt cx="1704522" cy="1922400"/>
          </a:xfrm>
        </p:grpSpPr>
        <p:sp>
          <p:nvSpPr>
            <p:cNvPr id="43" name="Zaoblený obdĺžnik 42"/>
            <p:cNvSpPr/>
            <p:nvPr/>
          </p:nvSpPr>
          <p:spPr>
            <a:xfrm>
              <a:off x="4" y="1262794"/>
              <a:ext cx="1704522" cy="19224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Zaoblený obdĺžnik 4"/>
            <p:cNvSpPr/>
            <p:nvPr/>
          </p:nvSpPr>
          <p:spPr>
            <a:xfrm>
              <a:off x="50561" y="1313606"/>
              <a:ext cx="1603406" cy="18207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6896" tIns="56896" rIns="56896" bIns="56896" spcCol="1270"/>
            <a:lstStyle/>
            <a:p>
              <a:pPr marL="57150" lvl="1" indent="-57150" defTabSz="914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•"/>
                <a:defRPr/>
              </a:pPr>
              <a:r>
                <a:rPr lang="sk-SK" sz="11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rebuchet MS" panose="020B0603020202020204" pitchFamily="34" charset="0"/>
                </a:rPr>
                <a:t> Analýza obsahu záverečnej skúšky</a:t>
              </a:r>
            </a:p>
            <a:p>
              <a:pPr marL="57150" lvl="1" indent="-57150" defTabSz="914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•"/>
                <a:defRPr/>
              </a:pPr>
              <a:r>
                <a:rPr lang="sk-SK" sz="11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rebuchet MS" panose="020B0603020202020204" pitchFamily="34" charset="0"/>
                </a:rPr>
                <a:t> Tvorba aktuálneho obsahu praktickej časti záverečnej skúšky</a:t>
              </a:r>
            </a:p>
            <a:p>
              <a:pPr marL="57150" lvl="1" indent="-57150" defTabSz="914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•"/>
                <a:defRPr/>
              </a:pPr>
              <a:r>
                <a:rPr lang="sk-SK" sz="11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rebuchet MS" panose="020B0603020202020204" pitchFamily="34" charset="0"/>
                </a:rPr>
                <a:t> Prerokovanie návrhu     s tímom expertov</a:t>
              </a:r>
            </a:p>
            <a:p>
              <a:pPr marL="57150" lvl="1" indent="-57150" defTabSz="914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•"/>
                <a:defRPr/>
              </a:pPr>
              <a:r>
                <a:rPr lang="sk-SK" sz="11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rebuchet MS" panose="020B0603020202020204" pitchFamily="34" charset="0"/>
                </a:rPr>
                <a:t> Odsúhlasenie obsahu záverečnej skúšky</a:t>
              </a:r>
            </a:p>
          </p:txBody>
        </p:sp>
      </p:grpSp>
      <p:grpSp>
        <p:nvGrpSpPr>
          <p:cNvPr id="47120" name="Skupina 44"/>
          <p:cNvGrpSpPr>
            <a:grpSpLocks/>
          </p:cNvGrpSpPr>
          <p:nvPr/>
        </p:nvGrpSpPr>
        <p:grpSpPr bwMode="auto">
          <a:xfrm>
            <a:off x="6507163" y="3860800"/>
            <a:ext cx="1212850" cy="795338"/>
            <a:chOff x="1835" y="206517"/>
            <a:chExt cx="1211803" cy="1321947"/>
          </a:xfrm>
        </p:grpSpPr>
        <p:sp>
          <p:nvSpPr>
            <p:cNvPr id="46" name="Zaoblený obdĺžnik 45"/>
            <p:cNvSpPr/>
            <p:nvPr/>
          </p:nvSpPr>
          <p:spPr>
            <a:xfrm>
              <a:off x="1835" y="206517"/>
              <a:ext cx="1211803" cy="1321947"/>
            </a:xfrm>
            <a:prstGeom prst="roundRect">
              <a:avLst>
                <a:gd name="adj" fmla="val 10000"/>
              </a:avLst>
            </a:prstGeom>
            <a:solidFill>
              <a:srgbClr val="6F91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Zaoblený obdĺžnik 4"/>
            <p:cNvSpPr/>
            <p:nvPr/>
          </p:nvSpPr>
          <p:spPr>
            <a:xfrm>
              <a:off x="1835" y="206517"/>
              <a:ext cx="1211803" cy="7810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568" tIns="99568" rIns="99568" bIns="53340" spcCol="1270"/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sk-SK" sz="13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8.Delegova-nie zástup-</a:t>
              </a:r>
              <a:r>
                <a:rPr lang="sk-SK" sz="1300" b="1" dirty="0" err="1">
                  <a:solidFill>
                    <a:prstClr val="black"/>
                  </a:solidFill>
                  <a:latin typeface="Trebuchet MS" panose="020B0603020202020204" pitchFamily="34" charset="0"/>
                </a:rPr>
                <a:t>cov</a:t>
              </a:r>
              <a:r>
                <a:rPr lang="sk-SK" sz="13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 do </a:t>
              </a:r>
              <a:r>
                <a:rPr lang="sk-SK" sz="1300" b="1" dirty="0" err="1">
                  <a:solidFill>
                    <a:prstClr val="black"/>
                  </a:solidFill>
                  <a:latin typeface="Trebuchet MS" panose="020B0603020202020204" pitchFamily="34" charset="0"/>
                </a:rPr>
                <a:t>skúš</a:t>
              </a:r>
              <a:r>
                <a:rPr lang="sk-SK" sz="13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. komisií</a:t>
              </a:r>
            </a:p>
          </p:txBody>
        </p:sp>
      </p:grpSp>
      <p:grpSp>
        <p:nvGrpSpPr>
          <p:cNvPr id="47121" name="Skupina 47"/>
          <p:cNvGrpSpPr>
            <a:grpSpLocks/>
          </p:cNvGrpSpPr>
          <p:nvPr/>
        </p:nvGrpSpPr>
        <p:grpSpPr bwMode="auto">
          <a:xfrm>
            <a:off x="6732588" y="4738688"/>
            <a:ext cx="1817687" cy="1441450"/>
            <a:chOff x="4" y="1262794"/>
            <a:chExt cx="1704522" cy="1922400"/>
          </a:xfrm>
        </p:grpSpPr>
        <p:sp>
          <p:nvSpPr>
            <p:cNvPr id="49" name="Zaoblený obdĺžnik 48"/>
            <p:cNvSpPr/>
            <p:nvPr/>
          </p:nvSpPr>
          <p:spPr>
            <a:xfrm>
              <a:off x="4" y="1262794"/>
              <a:ext cx="1704522" cy="19224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Zaoblený obdĺžnik 4"/>
            <p:cNvSpPr/>
            <p:nvPr/>
          </p:nvSpPr>
          <p:spPr>
            <a:xfrm>
              <a:off x="50619" y="1313606"/>
              <a:ext cx="1603293" cy="18207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6896" tIns="56896" rIns="56896" bIns="56896" spcCol="1270"/>
            <a:lstStyle/>
            <a:p>
              <a:pPr marL="57150" lvl="1" indent="-57150" defTabSz="914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•"/>
                <a:defRPr/>
              </a:pPr>
              <a:r>
                <a:rPr lang="sk-SK" sz="11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rebuchet MS" panose="020B0603020202020204" pitchFamily="34" charset="0"/>
                </a:rPr>
                <a:t> Správa databázy expertov</a:t>
              </a:r>
            </a:p>
            <a:p>
              <a:pPr marL="57150" lvl="1" indent="-57150" defTabSz="914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•"/>
                <a:defRPr/>
              </a:pPr>
              <a:r>
                <a:rPr lang="sk-SK" sz="11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rebuchet MS" panose="020B0603020202020204" pitchFamily="34" charset="0"/>
                </a:rPr>
                <a:t> Príprava zástupcov</a:t>
              </a:r>
            </a:p>
            <a:p>
              <a:pPr marL="57150" lvl="1" indent="-57150" defTabSz="914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•"/>
                <a:defRPr/>
              </a:pPr>
              <a:r>
                <a:rPr lang="sk-SK" sz="11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rebuchet MS" panose="020B0603020202020204" pitchFamily="34" charset="0"/>
                </a:rPr>
                <a:t> Koordinácia expertov</a:t>
              </a:r>
            </a:p>
            <a:p>
              <a:pPr marL="57150" lvl="1" indent="-57150" defTabSz="914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•"/>
                <a:defRPr/>
              </a:pPr>
              <a:r>
                <a:rPr lang="sk-SK" sz="11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rebuchet MS" panose="020B0603020202020204" pitchFamily="34" charset="0"/>
                </a:rPr>
                <a:t> Výkon účasti na záverečných skúškach</a:t>
              </a:r>
            </a:p>
            <a:p>
              <a:pPr marL="57150" lvl="1" indent="-57150" defTabSz="914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•"/>
                <a:defRPr/>
              </a:pPr>
              <a:r>
                <a:rPr lang="sk-SK" sz="11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rebuchet MS" panose="020B0603020202020204" pitchFamily="34" charset="0"/>
                </a:rPr>
                <a:t> Spracovanie spätnej väzby a správ</a:t>
              </a:r>
            </a:p>
          </p:txBody>
        </p:sp>
      </p:grpSp>
      <p:sp>
        <p:nvSpPr>
          <p:cNvPr id="51" name="Šípka doprava 50"/>
          <p:cNvSpPr/>
          <p:nvPr/>
        </p:nvSpPr>
        <p:spPr>
          <a:xfrm>
            <a:off x="3754438" y="1258888"/>
            <a:ext cx="360362" cy="468312"/>
          </a:xfrm>
          <a:prstGeom prst="rightArrow">
            <a:avLst/>
          </a:prstGeom>
          <a:solidFill>
            <a:srgbClr val="B7E996"/>
          </a:solidFill>
          <a:ln w="63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sk-SK">
              <a:solidFill>
                <a:prstClr val="white"/>
              </a:solidFill>
            </a:endParaRPr>
          </a:p>
        </p:txBody>
      </p:sp>
      <p:sp>
        <p:nvSpPr>
          <p:cNvPr id="52" name="Šípka doprava 51"/>
          <p:cNvSpPr/>
          <p:nvPr/>
        </p:nvSpPr>
        <p:spPr>
          <a:xfrm>
            <a:off x="5889625" y="1258888"/>
            <a:ext cx="360363" cy="468312"/>
          </a:xfrm>
          <a:prstGeom prst="rightArrow">
            <a:avLst/>
          </a:prstGeom>
          <a:solidFill>
            <a:srgbClr val="B7E996"/>
          </a:solidFill>
          <a:ln w="63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sk-SK">
              <a:solidFill>
                <a:prstClr val="white"/>
              </a:solidFill>
            </a:endParaRPr>
          </a:p>
        </p:txBody>
      </p:sp>
      <p:sp>
        <p:nvSpPr>
          <p:cNvPr id="53" name="Šípka doprava 52"/>
          <p:cNvSpPr/>
          <p:nvPr/>
        </p:nvSpPr>
        <p:spPr>
          <a:xfrm>
            <a:off x="7947025" y="1243013"/>
            <a:ext cx="360363" cy="469900"/>
          </a:xfrm>
          <a:prstGeom prst="rightArrow">
            <a:avLst/>
          </a:prstGeom>
          <a:solidFill>
            <a:srgbClr val="B7E996"/>
          </a:solidFill>
          <a:ln w="63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sk-SK">
              <a:solidFill>
                <a:prstClr val="white"/>
              </a:solidFill>
            </a:endParaRPr>
          </a:p>
        </p:txBody>
      </p:sp>
      <p:sp>
        <p:nvSpPr>
          <p:cNvPr id="54" name="Šípka doprava 53"/>
          <p:cNvSpPr/>
          <p:nvPr/>
        </p:nvSpPr>
        <p:spPr>
          <a:xfrm>
            <a:off x="1589088" y="3940175"/>
            <a:ext cx="360362" cy="469900"/>
          </a:xfrm>
          <a:prstGeom prst="rightArrow">
            <a:avLst/>
          </a:prstGeom>
          <a:solidFill>
            <a:srgbClr val="B7E996"/>
          </a:solidFill>
          <a:ln w="63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sk-SK">
              <a:solidFill>
                <a:prstClr val="white"/>
              </a:solidFill>
            </a:endParaRPr>
          </a:p>
        </p:txBody>
      </p:sp>
      <p:sp>
        <p:nvSpPr>
          <p:cNvPr id="55" name="Šípka doprava 54"/>
          <p:cNvSpPr/>
          <p:nvPr/>
        </p:nvSpPr>
        <p:spPr>
          <a:xfrm>
            <a:off x="3754438" y="3940175"/>
            <a:ext cx="360362" cy="469900"/>
          </a:xfrm>
          <a:prstGeom prst="rightArrow">
            <a:avLst/>
          </a:prstGeom>
          <a:solidFill>
            <a:srgbClr val="B7E996"/>
          </a:solidFill>
          <a:ln w="63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sk-SK">
              <a:solidFill>
                <a:prstClr val="white"/>
              </a:solidFill>
            </a:endParaRPr>
          </a:p>
        </p:txBody>
      </p:sp>
      <p:sp>
        <p:nvSpPr>
          <p:cNvPr id="56" name="Šípka doprava 55"/>
          <p:cNvSpPr/>
          <p:nvPr/>
        </p:nvSpPr>
        <p:spPr>
          <a:xfrm>
            <a:off x="5889625" y="3940175"/>
            <a:ext cx="360363" cy="469900"/>
          </a:xfrm>
          <a:prstGeom prst="rightArrow">
            <a:avLst/>
          </a:prstGeom>
          <a:solidFill>
            <a:srgbClr val="B7E996"/>
          </a:solidFill>
          <a:ln w="63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sk-SK">
              <a:solidFill>
                <a:prstClr val="white"/>
              </a:solidFill>
            </a:endParaRPr>
          </a:p>
        </p:txBody>
      </p:sp>
      <p:sp>
        <p:nvSpPr>
          <p:cNvPr id="57" name="Šípka doprava 56"/>
          <p:cNvSpPr/>
          <p:nvPr/>
        </p:nvSpPr>
        <p:spPr>
          <a:xfrm>
            <a:off x="7947025" y="3924300"/>
            <a:ext cx="360363" cy="469900"/>
          </a:xfrm>
          <a:prstGeom prst="rightArrow">
            <a:avLst/>
          </a:prstGeom>
          <a:solidFill>
            <a:srgbClr val="B7E996"/>
          </a:solidFill>
          <a:ln w="63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sk-SK">
              <a:solidFill>
                <a:prstClr val="white"/>
              </a:solidFill>
            </a:endParaRPr>
          </a:p>
        </p:txBody>
      </p:sp>
      <p:sp>
        <p:nvSpPr>
          <p:cNvPr id="58" name="Zástupný symbol päty 5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"...aby každý absolvent mal uplatnenie"</a:t>
            </a:r>
          </a:p>
        </p:txBody>
      </p:sp>
      <p:sp>
        <p:nvSpPr>
          <p:cNvPr id="59" name="Zástupný symbol čísla snímky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4248238-A8CE-44A1-8B8C-A87B12998761}" type="slidenum">
              <a:rPr lang="en-US" altLang="sk-SK">
                <a:solidFill>
                  <a:srgbClr val="898989"/>
                </a:solidFill>
              </a:rPr>
              <a:pPr/>
              <a:t>10</a:t>
            </a:fld>
            <a:endParaRPr lang="en-US" altLang="sk-SK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55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29" name="Skupina 1"/>
          <p:cNvGrpSpPr>
            <a:grpSpLocks/>
          </p:cNvGrpSpPr>
          <p:nvPr/>
        </p:nvGrpSpPr>
        <p:grpSpPr bwMode="auto">
          <a:xfrm>
            <a:off x="115888" y="1211263"/>
            <a:ext cx="1476375" cy="766762"/>
            <a:chOff x="1834" y="206517"/>
            <a:chExt cx="1211804" cy="1321947"/>
          </a:xfrm>
        </p:grpSpPr>
        <p:sp>
          <p:nvSpPr>
            <p:cNvPr id="3" name="Zaoblený obdĺžnik 2"/>
            <p:cNvSpPr/>
            <p:nvPr/>
          </p:nvSpPr>
          <p:spPr>
            <a:xfrm>
              <a:off x="1834" y="206517"/>
              <a:ext cx="1211804" cy="1321947"/>
            </a:xfrm>
            <a:prstGeom prst="roundRect">
              <a:avLst>
                <a:gd name="adj" fmla="val 10000"/>
              </a:avLst>
            </a:prstGeom>
            <a:solidFill>
              <a:srgbClr val="6F91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Zaoblený obdĺžnik 4"/>
            <p:cNvSpPr/>
            <p:nvPr/>
          </p:nvSpPr>
          <p:spPr>
            <a:xfrm>
              <a:off x="1834" y="206517"/>
              <a:ext cx="1211804" cy="13219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568" tIns="99568" rIns="99568" bIns="53340" spcCol="1270"/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sk-SK" sz="13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9.Centrum odborného vzdelávania</a:t>
              </a:r>
            </a:p>
          </p:txBody>
        </p:sp>
      </p:grpSp>
      <p:grpSp>
        <p:nvGrpSpPr>
          <p:cNvPr id="48130" name="Skupina 4"/>
          <p:cNvGrpSpPr>
            <a:grpSpLocks/>
          </p:cNvGrpSpPr>
          <p:nvPr/>
        </p:nvGrpSpPr>
        <p:grpSpPr bwMode="auto">
          <a:xfrm>
            <a:off x="365125" y="1955800"/>
            <a:ext cx="1860550" cy="1214438"/>
            <a:chOff x="4" y="1262794"/>
            <a:chExt cx="1704522" cy="1922400"/>
          </a:xfrm>
        </p:grpSpPr>
        <p:sp>
          <p:nvSpPr>
            <p:cNvPr id="6" name="Zaoblený obdĺžnik 5"/>
            <p:cNvSpPr/>
            <p:nvPr/>
          </p:nvSpPr>
          <p:spPr>
            <a:xfrm>
              <a:off x="4" y="1262794"/>
              <a:ext cx="1704522" cy="19224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Zaoblený obdĺžnik 4"/>
            <p:cNvSpPr/>
            <p:nvPr/>
          </p:nvSpPr>
          <p:spPr>
            <a:xfrm>
              <a:off x="49453" y="1313053"/>
              <a:ext cx="1605625" cy="18218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6896" tIns="56896" rIns="56896" bIns="56896" spcCol="1270"/>
            <a:lstStyle/>
            <a:p>
              <a:pPr marL="57150" lvl="1" indent="-57150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r>
                <a:rPr lang="sk-SK" sz="11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rebuchet MS" panose="020B0603020202020204" pitchFamily="34" charset="0"/>
                </a:rPr>
                <a:t> Nastavenie kritérií COVP</a:t>
              </a:r>
            </a:p>
            <a:p>
              <a:pPr marL="57150" lvl="1" indent="-57150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r>
                <a:rPr lang="sk-SK" sz="11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rebuchet MS" panose="020B0603020202020204" pitchFamily="34" charset="0"/>
                </a:rPr>
                <a:t> Vyhlásenie výberu</a:t>
              </a:r>
            </a:p>
            <a:p>
              <a:pPr marL="57150" lvl="1" indent="-57150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r>
                <a:rPr lang="sk-SK" sz="11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rebuchet MS" panose="020B0603020202020204" pitchFamily="34" charset="0"/>
                </a:rPr>
                <a:t> Realizácia hodnotenia</a:t>
              </a:r>
            </a:p>
            <a:p>
              <a:pPr marL="57150" lvl="1" indent="-57150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r>
                <a:rPr lang="sk-SK" sz="11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rebuchet MS" panose="020B0603020202020204" pitchFamily="34" charset="0"/>
                </a:rPr>
                <a:t> Certifikácia</a:t>
              </a:r>
            </a:p>
          </p:txBody>
        </p:sp>
      </p:grpSp>
      <p:grpSp>
        <p:nvGrpSpPr>
          <p:cNvPr id="48131" name="Skupina 7"/>
          <p:cNvGrpSpPr>
            <a:grpSpLocks/>
          </p:cNvGrpSpPr>
          <p:nvPr/>
        </p:nvGrpSpPr>
        <p:grpSpPr bwMode="auto">
          <a:xfrm>
            <a:off x="2266950" y="1211263"/>
            <a:ext cx="1489075" cy="744537"/>
            <a:chOff x="1835" y="206517"/>
            <a:chExt cx="1211803" cy="1321947"/>
          </a:xfrm>
        </p:grpSpPr>
        <p:sp>
          <p:nvSpPr>
            <p:cNvPr id="9" name="Zaoblený obdĺžnik 8"/>
            <p:cNvSpPr/>
            <p:nvPr/>
          </p:nvSpPr>
          <p:spPr>
            <a:xfrm>
              <a:off x="1835" y="206517"/>
              <a:ext cx="1211803" cy="1321947"/>
            </a:xfrm>
            <a:prstGeom prst="roundRect">
              <a:avLst>
                <a:gd name="adj" fmla="val 10000"/>
              </a:avLst>
            </a:prstGeom>
            <a:solidFill>
              <a:srgbClr val="6F91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Zaoblený obdĺžnik 4"/>
            <p:cNvSpPr/>
            <p:nvPr/>
          </p:nvSpPr>
          <p:spPr>
            <a:xfrm>
              <a:off x="1835" y="206517"/>
              <a:ext cx="1211803" cy="7807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568" tIns="99568" rIns="99568" bIns="53340" spcCol="1270"/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sk-SK" sz="13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10.Archivá-cia COVP dokumentov</a:t>
              </a:r>
            </a:p>
          </p:txBody>
        </p:sp>
      </p:grpSp>
      <p:grpSp>
        <p:nvGrpSpPr>
          <p:cNvPr id="48132" name="Skupina 10"/>
          <p:cNvGrpSpPr>
            <a:grpSpLocks/>
          </p:cNvGrpSpPr>
          <p:nvPr/>
        </p:nvGrpSpPr>
        <p:grpSpPr bwMode="auto">
          <a:xfrm>
            <a:off x="2495550" y="1955800"/>
            <a:ext cx="1860550" cy="1182688"/>
            <a:chOff x="4" y="1262794"/>
            <a:chExt cx="1704522" cy="1922400"/>
          </a:xfrm>
        </p:grpSpPr>
        <p:sp>
          <p:nvSpPr>
            <p:cNvPr id="12" name="Zaoblený obdĺžnik 11"/>
            <p:cNvSpPr/>
            <p:nvPr/>
          </p:nvSpPr>
          <p:spPr>
            <a:xfrm>
              <a:off x="4" y="1262794"/>
              <a:ext cx="1704522" cy="19224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Zaoblený obdĺžnik 4"/>
            <p:cNvSpPr/>
            <p:nvPr/>
          </p:nvSpPr>
          <p:spPr>
            <a:xfrm>
              <a:off x="49453" y="1311822"/>
              <a:ext cx="1605625" cy="18243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6896" tIns="56896" rIns="56896" bIns="56896" spcCol="1270"/>
            <a:lstStyle/>
            <a:p>
              <a:pPr marL="57150" lvl="1" indent="-57150" defTabSz="914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•"/>
                <a:defRPr/>
              </a:pPr>
              <a:r>
                <a:rPr lang="sk-SK" sz="11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rebuchet MS" panose="020B0603020202020204" pitchFamily="34" charset="0"/>
                </a:rPr>
                <a:t> Archivácia dokumentov a rozhodnutí ohľadom COVP</a:t>
              </a:r>
            </a:p>
          </p:txBody>
        </p:sp>
      </p:grpSp>
      <p:grpSp>
        <p:nvGrpSpPr>
          <p:cNvPr id="48133" name="Skupina 13"/>
          <p:cNvGrpSpPr>
            <a:grpSpLocks/>
          </p:cNvGrpSpPr>
          <p:nvPr/>
        </p:nvGrpSpPr>
        <p:grpSpPr bwMode="auto">
          <a:xfrm>
            <a:off x="4379913" y="1179513"/>
            <a:ext cx="1512887" cy="744537"/>
            <a:chOff x="1835" y="206517"/>
            <a:chExt cx="1211803" cy="1321947"/>
          </a:xfrm>
        </p:grpSpPr>
        <p:sp>
          <p:nvSpPr>
            <p:cNvPr id="15" name="Zaoblený obdĺžnik 14"/>
            <p:cNvSpPr/>
            <p:nvPr/>
          </p:nvSpPr>
          <p:spPr>
            <a:xfrm>
              <a:off x="1835" y="206517"/>
              <a:ext cx="1211803" cy="1321947"/>
            </a:xfrm>
            <a:prstGeom prst="roundRect">
              <a:avLst>
                <a:gd name="adj" fmla="val 10000"/>
              </a:avLst>
            </a:prstGeom>
            <a:solidFill>
              <a:srgbClr val="6F91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Zaoblený obdĺžnik 4"/>
            <p:cNvSpPr/>
            <p:nvPr/>
          </p:nvSpPr>
          <p:spPr>
            <a:xfrm>
              <a:off x="1835" y="206517"/>
              <a:ext cx="1211803" cy="7807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568" tIns="99568" rIns="99568" bIns="53340" spcCol="1270"/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sk-SK" sz="13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11.Zverejňo-vanie COVP na webe</a:t>
              </a:r>
            </a:p>
          </p:txBody>
        </p:sp>
      </p:grpSp>
      <p:grpSp>
        <p:nvGrpSpPr>
          <p:cNvPr id="48134" name="Skupina 16"/>
          <p:cNvGrpSpPr>
            <a:grpSpLocks/>
          </p:cNvGrpSpPr>
          <p:nvPr/>
        </p:nvGrpSpPr>
        <p:grpSpPr bwMode="auto">
          <a:xfrm>
            <a:off x="4608513" y="1924050"/>
            <a:ext cx="1860550" cy="1184275"/>
            <a:chOff x="4" y="1262794"/>
            <a:chExt cx="1704522" cy="1922400"/>
          </a:xfrm>
        </p:grpSpPr>
        <p:sp>
          <p:nvSpPr>
            <p:cNvPr id="18" name="Zaoblený obdĺžnik 17"/>
            <p:cNvSpPr/>
            <p:nvPr/>
          </p:nvSpPr>
          <p:spPr>
            <a:xfrm>
              <a:off x="4" y="1262794"/>
              <a:ext cx="1704522" cy="19224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Zaoblený obdĺžnik 4"/>
            <p:cNvSpPr/>
            <p:nvPr/>
          </p:nvSpPr>
          <p:spPr>
            <a:xfrm>
              <a:off x="49453" y="1311757"/>
              <a:ext cx="1605625" cy="18244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6896" tIns="56896" rIns="56896" bIns="56896" spcCol="1270"/>
            <a:lstStyle/>
            <a:p>
              <a:pPr marL="57150" lvl="1" indent="-57150" defTabSz="914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•"/>
                <a:defRPr/>
              </a:pPr>
              <a:r>
                <a:rPr lang="sk-SK" sz="11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rebuchet MS" panose="020B0603020202020204" pitchFamily="34" charset="0"/>
                </a:rPr>
                <a:t> Zverejňovanie rozhodnutí COVP            na webovom sídle</a:t>
              </a:r>
            </a:p>
          </p:txBody>
        </p:sp>
      </p:grpSp>
      <p:grpSp>
        <p:nvGrpSpPr>
          <p:cNvPr id="48135" name="Skupina 19"/>
          <p:cNvGrpSpPr>
            <a:grpSpLocks/>
          </p:cNvGrpSpPr>
          <p:nvPr/>
        </p:nvGrpSpPr>
        <p:grpSpPr bwMode="auto">
          <a:xfrm>
            <a:off x="6515100" y="1179513"/>
            <a:ext cx="1433513" cy="744537"/>
            <a:chOff x="1835" y="206517"/>
            <a:chExt cx="1211803" cy="1321947"/>
          </a:xfrm>
        </p:grpSpPr>
        <p:sp>
          <p:nvSpPr>
            <p:cNvPr id="21" name="Zaoblený obdĺžnik 20"/>
            <p:cNvSpPr/>
            <p:nvPr/>
          </p:nvSpPr>
          <p:spPr>
            <a:xfrm>
              <a:off x="1835" y="206517"/>
              <a:ext cx="1211803" cy="1321947"/>
            </a:xfrm>
            <a:prstGeom prst="roundRect">
              <a:avLst>
                <a:gd name="adj" fmla="val 10000"/>
              </a:avLst>
            </a:prstGeom>
            <a:solidFill>
              <a:srgbClr val="6F91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Zaoblený obdĺžnik 4"/>
            <p:cNvSpPr/>
            <p:nvPr/>
          </p:nvSpPr>
          <p:spPr>
            <a:xfrm>
              <a:off x="1835" y="206517"/>
              <a:ext cx="1211803" cy="7807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568" tIns="99568" rIns="99568" bIns="53340" spcCol="1270"/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sk-SK" sz="13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12.Overov. spôsobilosti pre DV</a:t>
              </a:r>
            </a:p>
          </p:txBody>
        </p:sp>
      </p:grpSp>
      <p:grpSp>
        <p:nvGrpSpPr>
          <p:cNvPr id="48136" name="Skupina 22"/>
          <p:cNvGrpSpPr>
            <a:grpSpLocks/>
          </p:cNvGrpSpPr>
          <p:nvPr/>
        </p:nvGrpSpPr>
        <p:grpSpPr bwMode="auto">
          <a:xfrm>
            <a:off x="6743700" y="1924050"/>
            <a:ext cx="1806575" cy="1246188"/>
            <a:chOff x="4" y="1262794"/>
            <a:chExt cx="1704522" cy="1922400"/>
          </a:xfrm>
        </p:grpSpPr>
        <p:sp>
          <p:nvSpPr>
            <p:cNvPr id="24" name="Zaoblený obdĺžnik 23"/>
            <p:cNvSpPr/>
            <p:nvPr/>
          </p:nvSpPr>
          <p:spPr>
            <a:xfrm>
              <a:off x="4" y="1262794"/>
              <a:ext cx="1704522" cy="19224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Zaoblený obdĺžnik 4"/>
            <p:cNvSpPr/>
            <p:nvPr/>
          </p:nvSpPr>
          <p:spPr>
            <a:xfrm>
              <a:off x="49433" y="1311772"/>
              <a:ext cx="1605666" cy="18244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6896" tIns="56896" rIns="56896" bIns="56896" spcCol="1270"/>
            <a:lstStyle/>
            <a:p>
              <a:pPr marL="57150" lvl="1" indent="-57150" defTabSz="914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•"/>
                <a:defRPr/>
              </a:pPr>
              <a:r>
                <a:rPr lang="sk-SK" sz="11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rebuchet MS" panose="020B0603020202020204" pitchFamily="34" charset="0"/>
                </a:rPr>
                <a:t> Posúdenie žiadosti</a:t>
              </a:r>
            </a:p>
            <a:p>
              <a:pPr marL="57150" lvl="1" indent="-57150" defTabSz="914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•"/>
                <a:defRPr/>
              </a:pPr>
              <a:r>
                <a:rPr lang="sk-SK" sz="11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rebuchet MS" panose="020B0603020202020204" pitchFamily="34" charset="0"/>
                </a:rPr>
                <a:t> Menovanie komisie</a:t>
              </a:r>
            </a:p>
            <a:p>
              <a:pPr marL="57150" lvl="1" indent="-57150" defTabSz="914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•"/>
                <a:defRPr/>
              </a:pPr>
              <a:r>
                <a:rPr lang="sk-SK" sz="11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rebuchet MS" panose="020B0603020202020204" pitchFamily="34" charset="0"/>
                </a:rPr>
                <a:t> Obhliadka                    u zamestnávateľa </a:t>
              </a:r>
            </a:p>
            <a:p>
              <a:pPr marL="57150" lvl="1" indent="-57150" defTabSz="914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•"/>
                <a:defRPr/>
              </a:pPr>
              <a:r>
                <a:rPr lang="sk-SK" sz="11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rebuchet MS" panose="020B0603020202020204" pitchFamily="34" charset="0"/>
                </a:rPr>
                <a:t> Spracovanie správy      z obhliadky</a:t>
              </a:r>
            </a:p>
            <a:p>
              <a:pPr marL="57150" lvl="1" indent="-57150" defTabSz="914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•"/>
                <a:defRPr/>
              </a:pPr>
              <a:r>
                <a:rPr lang="sk-SK" sz="11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rebuchet MS" panose="020B0603020202020204" pitchFamily="34" charset="0"/>
                </a:rPr>
                <a:t> Vydanie osvedčenia </a:t>
              </a:r>
            </a:p>
          </p:txBody>
        </p:sp>
      </p:grpSp>
      <p:grpSp>
        <p:nvGrpSpPr>
          <p:cNvPr id="48137" name="Skupina 25"/>
          <p:cNvGrpSpPr>
            <a:grpSpLocks/>
          </p:cNvGrpSpPr>
          <p:nvPr/>
        </p:nvGrpSpPr>
        <p:grpSpPr bwMode="auto">
          <a:xfrm>
            <a:off x="115888" y="3241675"/>
            <a:ext cx="1476375" cy="835025"/>
            <a:chOff x="1835" y="206517"/>
            <a:chExt cx="1211803" cy="1321947"/>
          </a:xfrm>
        </p:grpSpPr>
        <p:sp>
          <p:nvSpPr>
            <p:cNvPr id="27" name="Zaoblený obdĺžnik 26"/>
            <p:cNvSpPr/>
            <p:nvPr/>
          </p:nvSpPr>
          <p:spPr>
            <a:xfrm>
              <a:off x="1835" y="206517"/>
              <a:ext cx="1211803" cy="1321947"/>
            </a:xfrm>
            <a:prstGeom prst="roundRect">
              <a:avLst>
                <a:gd name="adj" fmla="val 10000"/>
              </a:avLst>
            </a:prstGeom>
            <a:solidFill>
              <a:srgbClr val="6F91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Zaoblený obdĺžnik 4"/>
            <p:cNvSpPr/>
            <p:nvPr/>
          </p:nvSpPr>
          <p:spPr>
            <a:xfrm>
              <a:off x="1835" y="206517"/>
              <a:ext cx="1211803" cy="7816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568" tIns="99568" rIns="99568" bIns="53340" spcCol="1270"/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sk-SK" sz="13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13.Spôsobilé osoby</a:t>
              </a:r>
            </a:p>
          </p:txBody>
        </p:sp>
      </p:grpSp>
      <p:grpSp>
        <p:nvGrpSpPr>
          <p:cNvPr id="48138" name="Skupina 28"/>
          <p:cNvGrpSpPr>
            <a:grpSpLocks/>
          </p:cNvGrpSpPr>
          <p:nvPr/>
        </p:nvGrpSpPr>
        <p:grpSpPr bwMode="auto">
          <a:xfrm>
            <a:off x="365125" y="4052888"/>
            <a:ext cx="1860550" cy="1320800"/>
            <a:chOff x="4" y="1262794"/>
            <a:chExt cx="1704522" cy="1922400"/>
          </a:xfrm>
        </p:grpSpPr>
        <p:sp>
          <p:nvSpPr>
            <p:cNvPr id="30" name="Zaoblený obdĺžnik 29"/>
            <p:cNvSpPr/>
            <p:nvPr/>
          </p:nvSpPr>
          <p:spPr>
            <a:xfrm>
              <a:off x="4" y="1262794"/>
              <a:ext cx="1704522" cy="19224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Zaoblený obdĺžnik 4"/>
            <p:cNvSpPr/>
            <p:nvPr/>
          </p:nvSpPr>
          <p:spPr>
            <a:xfrm>
              <a:off x="49453" y="1313627"/>
              <a:ext cx="1605625" cy="18207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6896" tIns="56896" rIns="56896" bIns="56896" spcCol="1270"/>
            <a:lstStyle/>
            <a:p>
              <a:pPr marL="57150" lvl="1" indent="-57150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r>
                <a:rPr lang="sk-SK" sz="11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rebuchet MS" panose="020B0603020202020204" pitchFamily="34" charset="0"/>
                </a:rPr>
                <a:t> Vedenie zoznamu spôsobilých osôb</a:t>
              </a:r>
            </a:p>
            <a:p>
              <a:pPr marL="57150" lvl="1" indent="-57150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r>
                <a:rPr lang="sk-SK" sz="11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rebuchet MS" panose="020B0603020202020204" pitchFamily="34" charset="0"/>
                </a:rPr>
                <a:t> Príprava spôsobilých osôb</a:t>
              </a:r>
            </a:p>
            <a:p>
              <a:pPr marL="57150" lvl="1" indent="-57150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r>
                <a:rPr lang="sk-SK" sz="11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rebuchet MS" panose="020B0603020202020204" pitchFamily="34" charset="0"/>
                </a:rPr>
                <a:t> Zverejňovanie zoznamov spôsobilých osôb na webe</a:t>
              </a:r>
            </a:p>
            <a:p>
              <a:pPr marL="57150" lvl="1" indent="-57150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endParaRPr lang="sk-SK" sz="1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48139" name="Skupina 31"/>
          <p:cNvGrpSpPr>
            <a:grpSpLocks/>
          </p:cNvGrpSpPr>
          <p:nvPr/>
        </p:nvGrpSpPr>
        <p:grpSpPr bwMode="auto">
          <a:xfrm>
            <a:off x="2266950" y="3241675"/>
            <a:ext cx="1489075" cy="835025"/>
            <a:chOff x="1835" y="206517"/>
            <a:chExt cx="1211803" cy="1321947"/>
          </a:xfrm>
        </p:grpSpPr>
        <p:sp>
          <p:nvSpPr>
            <p:cNvPr id="33" name="Zaoblený obdĺžnik 32"/>
            <p:cNvSpPr/>
            <p:nvPr/>
          </p:nvSpPr>
          <p:spPr>
            <a:xfrm>
              <a:off x="1835" y="206517"/>
              <a:ext cx="1211803" cy="1321947"/>
            </a:xfrm>
            <a:prstGeom prst="roundRect">
              <a:avLst>
                <a:gd name="adj" fmla="val 10000"/>
              </a:avLst>
            </a:prstGeom>
            <a:solidFill>
              <a:srgbClr val="6F91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Zaoblený obdĺžnik 4"/>
            <p:cNvSpPr/>
            <p:nvPr/>
          </p:nvSpPr>
          <p:spPr>
            <a:xfrm>
              <a:off x="1835" y="206517"/>
              <a:ext cx="1211803" cy="7816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568" tIns="99568" rIns="99568" bIns="53340" spcCol="1270"/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sk-SK" sz="13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14.Eviden-cia vydaných osvedčení</a:t>
              </a:r>
            </a:p>
          </p:txBody>
        </p:sp>
      </p:grpSp>
      <p:grpSp>
        <p:nvGrpSpPr>
          <p:cNvPr id="48140" name="Skupina 34"/>
          <p:cNvGrpSpPr>
            <a:grpSpLocks/>
          </p:cNvGrpSpPr>
          <p:nvPr/>
        </p:nvGrpSpPr>
        <p:grpSpPr bwMode="auto">
          <a:xfrm>
            <a:off x="2495550" y="4052888"/>
            <a:ext cx="1860550" cy="1285875"/>
            <a:chOff x="4" y="1262794"/>
            <a:chExt cx="1704522" cy="1922400"/>
          </a:xfrm>
        </p:grpSpPr>
        <p:sp>
          <p:nvSpPr>
            <p:cNvPr id="36" name="Zaoblený obdĺžnik 35"/>
            <p:cNvSpPr/>
            <p:nvPr/>
          </p:nvSpPr>
          <p:spPr>
            <a:xfrm>
              <a:off x="4" y="1262794"/>
              <a:ext cx="1704522" cy="19224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Zaoblený obdĺžnik 4"/>
            <p:cNvSpPr/>
            <p:nvPr/>
          </p:nvSpPr>
          <p:spPr>
            <a:xfrm>
              <a:off x="49453" y="1312633"/>
              <a:ext cx="1605625" cy="18227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6896" tIns="56896" rIns="56896" bIns="56896" spcCol="1270"/>
            <a:lstStyle/>
            <a:p>
              <a:pPr marL="57150" lvl="1" indent="-57150" defTabSz="914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•"/>
                <a:defRPr/>
              </a:pPr>
              <a:r>
                <a:rPr lang="sk-SK" sz="11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rebuchet MS" panose="020B0603020202020204" pitchFamily="34" charset="0"/>
                </a:rPr>
                <a:t> Vedenie evidencie vydaných osvedčení</a:t>
              </a:r>
            </a:p>
          </p:txBody>
        </p:sp>
      </p:grpSp>
      <p:grpSp>
        <p:nvGrpSpPr>
          <p:cNvPr id="48141" name="Skupina 37"/>
          <p:cNvGrpSpPr>
            <a:grpSpLocks/>
          </p:cNvGrpSpPr>
          <p:nvPr/>
        </p:nvGrpSpPr>
        <p:grpSpPr bwMode="auto">
          <a:xfrm>
            <a:off x="4379913" y="3209925"/>
            <a:ext cx="1512887" cy="866775"/>
            <a:chOff x="1835" y="206517"/>
            <a:chExt cx="1211803" cy="1321947"/>
          </a:xfrm>
        </p:grpSpPr>
        <p:sp>
          <p:nvSpPr>
            <p:cNvPr id="39" name="Zaoblený obdĺžnik 38"/>
            <p:cNvSpPr/>
            <p:nvPr/>
          </p:nvSpPr>
          <p:spPr>
            <a:xfrm>
              <a:off x="1835" y="206517"/>
              <a:ext cx="1211803" cy="1321947"/>
            </a:xfrm>
            <a:prstGeom prst="roundRect">
              <a:avLst>
                <a:gd name="adj" fmla="val 10000"/>
              </a:avLst>
            </a:prstGeom>
            <a:solidFill>
              <a:srgbClr val="6F91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Zaoblený obdĺžnik 4"/>
            <p:cNvSpPr/>
            <p:nvPr/>
          </p:nvSpPr>
          <p:spPr>
            <a:xfrm>
              <a:off x="1835" y="206517"/>
              <a:ext cx="1211803" cy="7796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568" tIns="99568" rIns="99568" bIns="53340" spcCol="1270"/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sk-SK" sz="13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15.Zverejňo-vanie zoznamov PPV</a:t>
              </a:r>
            </a:p>
          </p:txBody>
        </p:sp>
      </p:grpSp>
      <p:grpSp>
        <p:nvGrpSpPr>
          <p:cNvPr id="48142" name="Skupina 40"/>
          <p:cNvGrpSpPr>
            <a:grpSpLocks/>
          </p:cNvGrpSpPr>
          <p:nvPr/>
        </p:nvGrpSpPr>
        <p:grpSpPr bwMode="auto">
          <a:xfrm>
            <a:off x="4608513" y="4021138"/>
            <a:ext cx="1860550" cy="1317625"/>
            <a:chOff x="4" y="1262794"/>
            <a:chExt cx="1704522" cy="1922400"/>
          </a:xfrm>
        </p:grpSpPr>
        <p:sp>
          <p:nvSpPr>
            <p:cNvPr id="42" name="Zaoblený obdĺžnik 41"/>
            <p:cNvSpPr/>
            <p:nvPr/>
          </p:nvSpPr>
          <p:spPr>
            <a:xfrm>
              <a:off x="4" y="1262794"/>
              <a:ext cx="1704522" cy="19224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Zaoblený obdĺžnik 4"/>
            <p:cNvSpPr/>
            <p:nvPr/>
          </p:nvSpPr>
          <p:spPr>
            <a:xfrm>
              <a:off x="49453" y="1313749"/>
              <a:ext cx="1605625" cy="18204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6896" tIns="56896" rIns="56896" bIns="56896" spcCol="1270"/>
            <a:lstStyle/>
            <a:p>
              <a:pPr marL="57150" lvl="1" indent="-57150" defTabSz="914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•"/>
                <a:defRPr/>
              </a:pPr>
              <a:r>
                <a:rPr lang="sk-SK" sz="11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rebuchet MS" panose="020B0603020202020204" pitchFamily="34" charset="0"/>
                </a:rPr>
                <a:t> Vedenie a aktualizácia zoznamu PPV na webe</a:t>
              </a:r>
            </a:p>
          </p:txBody>
        </p:sp>
      </p:grpSp>
      <p:grpSp>
        <p:nvGrpSpPr>
          <p:cNvPr id="48143" name="Skupina 43"/>
          <p:cNvGrpSpPr>
            <a:grpSpLocks/>
          </p:cNvGrpSpPr>
          <p:nvPr/>
        </p:nvGrpSpPr>
        <p:grpSpPr bwMode="auto">
          <a:xfrm>
            <a:off x="6515100" y="3209925"/>
            <a:ext cx="1433513" cy="866775"/>
            <a:chOff x="1835" y="206517"/>
            <a:chExt cx="1211803" cy="1321947"/>
          </a:xfrm>
        </p:grpSpPr>
        <p:sp>
          <p:nvSpPr>
            <p:cNvPr id="45" name="Zaoblený obdĺžnik 44"/>
            <p:cNvSpPr/>
            <p:nvPr/>
          </p:nvSpPr>
          <p:spPr>
            <a:xfrm>
              <a:off x="1835" y="206517"/>
              <a:ext cx="1211803" cy="1321947"/>
            </a:xfrm>
            <a:prstGeom prst="roundRect">
              <a:avLst>
                <a:gd name="adj" fmla="val 10000"/>
              </a:avLst>
            </a:prstGeom>
            <a:solidFill>
              <a:srgbClr val="6F91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Zaoblený obdĺžnik 4"/>
            <p:cNvSpPr/>
            <p:nvPr/>
          </p:nvSpPr>
          <p:spPr>
            <a:xfrm>
              <a:off x="1835" y="206517"/>
              <a:ext cx="1211803" cy="7796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568" tIns="99568" rIns="99568" bIns="53340" spcCol="1270"/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sk-SK" sz="13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16.Tvorba vzorového </a:t>
              </a:r>
              <a:r>
                <a:rPr lang="sk-SK" sz="1300" b="1" dirty="0" err="1">
                  <a:solidFill>
                    <a:prstClr val="black"/>
                  </a:solidFill>
                  <a:latin typeface="Trebuchet MS" panose="020B0603020202020204" pitchFamily="34" charset="0"/>
                </a:rPr>
                <a:t>učeb</a:t>
              </a:r>
              <a:r>
                <a:rPr lang="sk-SK" sz="13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. plánu</a:t>
              </a:r>
            </a:p>
          </p:txBody>
        </p:sp>
      </p:grpSp>
      <p:grpSp>
        <p:nvGrpSpPr>
          <p:cNvPr id="48144" name="Skupina 46"/>
          <p:cNvGrpSpPr>
            <a:grpSpLocks/>
          </p:cNvGrpSpPr>
          <p:nvPr/>
        </p:nvGrpSpPr>
        <p:grpSpPr bwMode="auto">
          <a:xfrm>
            <a:off x="6743700" y="4021138"/>
            <a:ext cx="1806575" cy="1352550"/>
            <a:chOff x="4" y="1262794"/>
            <a:chExt cx="1704522" cy="1922400"/>
          </a:xfrm>
        </p:grpSpPr>
        <p:sp>
          <p:nvSpPr>
            <p:cNvPr id="48" name="Zaoblený obdĺžnik 47"/>
            <p:cNvSpPr/>
            <p:nvPr/>
          </p:nvSpPr>
          <p:spPr>
            <a:xfrm>
              <a:off x="4" y="1262794"/>
              <a:ext cx="1704522" cy="19224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Zaoblený obdĺžnik 4"/>
            <p:cNvSpPr/>
            <p:nvPr/>
          </p:nvSpPr>
          <p:spPr>
            <a:xfrm>
              <a:off x="49433" y="1312433"/>
              <a:ext cx="1605666" cy="18231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6896" tIns="56896" rIns="56896" bIns="56896" spcCol="1270"/>
            <a:lstStyle/>
            <a:p>
              <a:pPr marL="57150" lvl="1" indent="-57150" defTabSz="914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•"/>
                <a:defRPr/>
              </a:pPr>
              <a:r>
                <a:rPr lang="sk-SK" sz="11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rebuchet MS" panose="020B0603020202020204" pitchFamily="34" charset="0"/>
                </a:rPr>
                <a:t> Analýza učebného plánu</a:t>
              </a:r>
            </a:p>
            <a:p>
              <a:pPr marL="57150" lvl="1" indent="-57150" defTabSz="914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•"/>
                <a:defRPr/>
              </a:pPr>
              <a:r>
                <a:rPr lang="sk-SK" sz="11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rebuchet MS" panose="020B0603020202020204" pitchFamily="34" charset="0"/>
                </a:rPr>
                <a:t> Tvorba aktuálneho učebného plánu </a:t>
              </a:r>
            </a:p>
            <a:p>
              <a:pPr marL="57150" lvl="1" indent="-57150" defTabSz="914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•"/>
                <a:defRPr/>
              </a:pPr>
              <a:r>
                <a:rPr lang="sk-SK" sz="11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rebuchet MS" panose="020B0603020202020204" pitchFamily="34" charset="0"/>
                </a:rPr>
                <a:t> Prerokovanie návrhu     s tímom expertov</a:t>
              </a:r>
            </a:p>
            <a:p>
              <a:pPr marL="57150" lvl="1" indent="-57150" defTabSz="914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•"/>
                <a:defRPr/>
              </a:pPr>
              <a:r>
                <a:rPr lang="sk-SK" sz="11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rebuchet MS" panose="020B0603020202020204" pitchFamily="34" charset="0"/>
                </a:rPr>
                <a:t> Odsúhlasenie učebného plánu</a:t>
              </a:r>
            </a:p>
          </p:txBody>
        </p:sp>
      </p:grpSp>
      <p:grpSp>
        <p:nvGrpSpPr>
          <p:cNvPr id="48145" name="Skupina 49"/>
          <p:cNvGrpSpPr>
            <a:grpSpLocks/>
          </p:cNvGrpSpPr>
          <p:nvPr/>
        </p:nvGrpSpPr>
        <p:grpSpPr bwMode="auto">
          <a:xfrm>
            <a:off x="123825" y="5373688"/>
            <a:ext cx="1468438" cy="674687"/>
            <a:chOff x="1835" y="206517"/>
            <a:chExt cx="1211803" cy="1321947"/>
          </a:xfrm>
        </p:grpSpPr>
        <p:sp>
          <p:nvSpPr>
            <p:cNvPr id="51" name="Zaoblený obdĺžnik 50"/>
            <p:cNvSpPr/>
            <p:nvPr/>
          </p:nvSpPr>
          <p:spPr>
            <a:xfrm>
              <a:off x="1835" y="206517"/>
              <a:ext cx="1211803" cy="1321947"/>
            </a:xfrm>
            <a:prstGeom prst="roundRect">
              <a:avLst>
                <a:gd name="adj" fmla="val 10000"/>
              </a:avLst>
            </a:prstGeom>
            <a:solidFill>
              <a:srgbClr val="6F91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Zaoblený obdĺžnik 4"/>
            <p:cNvSpPr/>
            <p:nvPr/>
          </p:nvSpPr>
          <p:spPr>
            <a:xfrm>
              <a:off x="1835" y="206517"/>
              <a:ext cx="1211803" cy="7807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568" tIns="99568" rIns="99568" bIns="53340" spcCol="1270"/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sk-SK" sz="13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17.Súčin.   so štátnou inšpekciou</a:t>
              </a:r>
            </a:p>
          </p:txBody>
        </p:sp>
      </p:grpSp>
      <p:grpSp>
        <p:nvGrpSpPr>
          <p:cNvPr id="48146" name="Skupina 52"/>
          <p:cNvGrpSpPr>
            <a:grpSpLocks/>
          </p:cNvGrpSpPr>
          <p:nvPr/>
        </p:nvGrpSpPr>
        <p:grpSpPr bwMode="auto">
          <a:xfrm>
            <a:off x="374650" y="6021388"/>
            <a:ext cx="1858963" cy="836612"/>
            <a:chOff x="4" y="1262794"/>
            <a:chExt cx="1704522" cy="1227719"/>
          </a:xfrm>
        </p:grpSpPr>
        <p:sp>
          <p:nvSpPr>
            <p:cNvPr id="54" name="Zaoblený obdĺžnik 53"/>
            <p:cNvSpPr/>
            <p:nvPr/>
          </p:nvSpPr>
          <p:spPr>
            <a:xfrm>
              <a:off x="4" y="1262794"/>
              <a:ext cx="1704522" cy="122771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5" name="Zaoblený obdĺžnik 4"/>
            <p:cNvSpPr/>
            <p:nvPr/>
          </p:nvSpPr>
          <p:spPr>
            <a:xfrm>
              <a:off x="49495" y="1311716"/>
              <a:ext cx="1605540" cy="11787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6896" tIns="56896" rIns="56896" bIns="56896" spcCol="1270"/>
            <a:lstStyle/>
            <a:p>
              <a:pPr marL="57150" lvl="1" indent="-57150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r>
                <a:rPr lang="sk-SK" sz="11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rebuchet MS" panose="020B0603020202020204" pitchFamily="34" charset="0"/>
                </a:rPr>
                <a:t> Iniciácia inšpekcie       zo strany </a:t>
              </a:r>
              <a:r>
                <a:rPr lang="sk-SK" sz="11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rebuchet MS" panose="020B0603020202020204" pitchFamily="34" charset="0"/>
                </a:rPr>
                <a:t>zam</a:t>
              </a:r>
              <a:r>
                <a:rPr lang="sk-SK" sz="11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rebuchet MS" panose="020B0603020202020204" pitchFamily="34" charset="0"/>
                </a:rPr>
                <a:t>./školy</a:t>
              </a:r>
            </a:p>
            <a:p>
              <a:pPr marL="57150" lvl="1" indent="-57150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r>
                <a:rPr lang="sk-SK" sz="11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rebuchet MS" panose="020B0603020202020204" pitchFamily="34" charset="0"/>
                </a:rPr>
                <a:t> Účasť na inšpekcii</a:t>
              </a:r>
            </a:p>
            <a:p>
              <a:pPr marL="57150" lvl="1" indent="-57150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r>
                <a:rPr lang="sk-SK" sz="11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rebuchet MS" panose="020B0603020202020204" pitchFamily="34" charset="0"/>
                </a:rPr>
                <a:t> Koordinácia nápravných opatrení </a:t>
              </a:r>
            </a:p>
            <a:p>
              <a:pPr marL="57150" lvl="1" indent="-57150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endParaRPr lang="sk-SK" sz="1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56" name="Šípka doprava 55"/>
          <p:cNvSpPr/>
          <p:nvPr/>
        </p:nvSpPr>
        <p:spPr>
          <a:xfrm>
            <a:off x="1693863" y="1441450"/>
            <a:ext cx="357187" cy="331788"/>
          </a:xfrm>
          <a:prstGeom prst="rightArrow">
            <a:avLst/>
          </a:prstGeom>
          <a:solidFill>
            <a:srgbClr val="B7E996"/>
          </a:solidFill>
          <a:ln w="63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sk-SK">
              <a:solidFill>
                <a:prstClr val="white"/>
              </a:solidFill>
            </a:endParaRPr>
          </a:p>
        </p:txBody>
      </p:sp>
      <p:sp>
        <p:nvSpPr>
          <p:cNvPr id="57" name="Šípka doprava 56"/>
          <p:cNvSpPr/>
          <p:nvPr/>
        </p:nvSpPr>
        <p:spPr>
          <a:xfrm>
            <a:off x="3854450" y="1441450"/>
            <a:ext cx="357188" cy="331788"/>
          </a:xfrm>
          <a:prstGeom prst="rightArrow">
            <a:avLst/>
          </a:prstGeom>
          <a:solidFill>
            <a:srgbClr val="B7E996"/>
          </a:solidFill>
          <a:ln w="63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sk-SK">
              <a:solidFill>
                <a:prstClr val="white"/>
              </a:solidFill>
            </a:endParaRPr>
          </a:p>
        </p:txBody>
      </p:sp>
      <p:sp>
        <p:nvSpPr>
          <p:cNvPr id="58" name="Šípka doprava 57"/>
          <p:cNvSpPr/>
          <p:nvPr/>
        </p:nvSpPr>
        <p:spPr>
          <a:xfrm>
            <a:off x="6015038" y="1441450"/>
            <a:ext cx="357187" cy="331788"/>
          </a:xfrm>
          <a:prstGeom prst="rightArrow">
            <a:avLst/>
          </a:prstGeom>
          <a:solidFill>
            <a:srgbClr val="B7E996"/>
          </a:solidFill>
          <a:ln w="63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sk-SK">
              <a:solidFill>
                <a:prstClr val="white"/>
              </a:solidFill>
            </a:endParaRPr>
          </a:p>
        </p:txBody>
      </p:sp>
      <p:sp>
        <p:nvSpPr>
          <p:cNvPr id="59" name="Šípka doprava 58"/>
          <p:cNvSpPr/>
          <p:nvPr/>
        </p:nvSpPr>
        <p:spPr>
          <a:xfrm>
            <a:off x="8102600" y="1441450"/>
            <a:ext cx="357188" cy="331788"/>
          </a:xfrm>
          <a:prstGeom prst="rightArrow">
            <a:avLst/>
          </a:prstGeom>
          <a:solidFill>
            <a:srgbClr val="B7E996"/>
          </a:solidFill>
          <a:ln w="63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sk-SK">
              <a:solidFill>
                <a:prstClr val="white"/>
              </a:solidFill>
            </a:endParaRPr>
          </a:p>
        </p:txBody>
      </p:sp>
      <p:sp>
        <p:nvSpPr>
          <p:cNvPr id="60" name="Šípka doprava 59"/>
          <p:cNvSpPr/>
          <p:nvPr/>
        </p:nvSpPr>
        <p:spPr>
          <a:xfrm>
            <a:off x="1693863" y="3457575"/>
            <a:ext cx="357187" cy="331788"/>
          </a:xfrm>
          <a:prstGeom prst="rightArrow">
            <a:avLst/>
          </a:prstGeom>
          <a:solidFill>
            <a:srgbClr val="B7E996"/>
          </a:solidFill>
          <a:ln w="63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sk-SK">
              <a:solidFill>
                <a:prstClr val="white"/>
              </a:solidFill>
            </a:endParaRPr>
          </a:p>
        </p:txBody>
      </p:sp>
      <p:sp>
        <p:nvSpPr>
          <p:cNvPr id="61" name="Šípka doprava 60"/>
          <p:cNvSpPr/>
          <p:nvPr/>
        </p:nvSpPr>
        <p:spPr>
          <a:xfrm>
            <a:off x="3851275" y="3457575"/>
            <a:ext cx="358775" cy="331788"/>
          </a:xfrm>
          <a:prstGeom prst="rightArrow">
            <a:avLst/>
          </a:prstGeom>
          <a:solidFill>
            <a:srgbClr val="B7E996"/>
          </a:solidFill>
          <a:ln w="63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sk-SK">
              <a:solidFill>
                <a:prstClr val="white"/>
              </a:solidFill>
            </a:endParaRPr>
          </a:p>
        </p:txBody>
      </p:sp>
      <p:sp>
        <p:nvSpPr>
          <p:cNvPr id="62" name="Šípka doprava 61"/>
          <p:cNvSpPr/>
          <p:nvPr/>
        </p:nvSpPr>
        <p:spPr>
          <a:xfrm>
            <a:off x="6015038" y="3457575"/>
            <a:ext cx="357187" cy="331788"/>
          </a:xfrm>
          <a:prstGeom prst="rightArrow">
            <a:avLst/>
          </a:prstGeom>
          <a:solidFill>
            <a:srgbClr val="B7E996"/>
          </a:solidFill>
          <a:ln w="63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sk-SK">
              <a:solidFill>
                <a:prstClr val="white"/>
              </a:solidFill>
            </a:endParaRPr>
          </a:p>
        </p:txBody>
      </p:sp>
      <p:sp>
        <p:nvSpPr>
          <p:cNvPr id="63" name="Šípka doprava 62"/>
          <p:cNvSpPr/>
          <p:nvPr/>
        </p:nvSpPr>
        <p:spPr>
          <a:xfrm>
            <a:off x="8102600" y="3457575"/>
            <a:ext cx="357188" cy="331788"/>
          </a:xfrm>
          <a:prstGeom prst="rightArrow">
            <a:avLst/>
          </a:prstGeom>
          <a:solidFill>
            <a:srgbClr val="B7E996"/>
          </a:solidFill>
          <a:ln w="63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sk-SK">
              <a:solidFill>
                <a:prstClr val="white"/>
              </a:solidFill>
            </a:endParaRPr>
          </a:p>
        </p:txBody>
      </p:sp>
      <p:sp>
        <p:nvSpPr>
          <p:cNvPr id="64" name="Šípka doprava 63"/>
          <p:cNvSpPr/>
          <p:nvPr/>
        </p:nvSpPr>
        <p:spPr>
          <a:xfrm>
            <a:off x="1592263" y="5456238"/>
            <a:ext cx="357187" cy="331787"/>
          </a:xfrm>
          <a:prstGeom prst="rightArrow">
            <a:avLst/>
          </a:prstGeom>
          <a:solidFill>
            <a:srgbClr val="B7E996"/>
          </a:solidFill>
          <a:ln w="63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sk-SK">
              <a:solidFill>
                <a:prstClr val="white"/>
              </a:solidFill>
            </a:endParaRPr>
          </a:p>
        </p:txBody>
      </p:sp>
      <p:grpSp>
        <p:nvGrpSpPr>
          <p:cNvPr id="48156" name="Skupina 64"/>
          <p:cNvGrpSpPr>
            <a:grpSpLocks/>
          </p:cNvGrpSpPr>
          <p:nvPr/>
        </p:nvGrpSpPr>
        <p:grpSpPr bwMode="auto">
          <a:xfrm>
            <a:off x="2300288" y="5445125"/>
            <a:ext cx="6054725" cy="863600"/>
            <a:chOff x="1835" y="148206"/>
            <a:chExt cx="1353208" cy="1321947"/>
          </a:xfrm>
        </p:grpSpPr>
        <p:sp>
          <p:nvSpPr>
            <p:cNvPr id="66" name="Zaoblený obdĺžnik 65"/>
            <p:cNvSpPr/>
            <p:nvPr/>
          </p:nvSpPr>
          <p:spPr>
            <a:xfrm>
              <a:off x="1835" y="148206"/>
              <a:ext cx="1353208" cy="1321947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7" name="Zaoblený obdĺžnik 4"/>
            <p:cNvSpPr/>
            <p:nvPr/>
          </p:nvSpPr>
          <p:spPr>
            <a:xfrm>
              <a:off x="63570" y="269708"/>
              <a:ext cx="1260605" cy="7824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568" tIns="99568" rIns="99568" bIns="53340" spcCol="1270"/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sk-SK" sz="13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Poradenstvo pre zamestnávateľov pri zavádzaní duálneho systému, propagácia povolaní, účasť na seminároch a konferenciách, .....</a:t>
              </a:r>
            </a:p>
          </p:txBody>
        </p:sp>
      </p:grpSp>
      <p:sp>
        <p:nvSpPr>
          <p:cNvPr id="68" name="Zástupný symbol päty 6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"...aby každý absolvent mal uplatnenie"</a:t>
            </a:r>
          </a:p>
        </p:txBody>
      </p:sp>
      <p:sp>
        <p:nvSpPr>
          <p:cNvPr id="69" name="Zástupný symbol čísla snímky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A45BE63-ACA3-4F93-BD53-EBE3D4048E6E}" type="slidenum">
              <a:rPr lang="en-US" altLang="sk-SK">
                <a:solidFill>
                  <a:srgbClr val="898989"/>
                </a:solidFill>
              </a:rPr>
              <a:pPr/>
              <a:t>11</a:t>
            </a:fld>
            <a:endParaRPr lang="en-US" altLang="sk-SK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90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567891" y="1963610"/>
            <a:ext cx="8191098" cy="359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sk-SK" b="1" dirty="0">
                <a:latin typeface="Calibri" panose="020F0502020204030204" pitchFamily="34" charset="0"/>
                <a:ea typeface="Times New Roman" panose="02020603050405020304" pitchFamily="18" charset="0"/>
              </a:rPr>
              <a:t>Silné stránky duálneho </a:t>
            </a:r>
            <a:r>
              <a:rPr lang="sk-SK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vzdelávania</a:t>
            </a:r>
          </a:p>
          <a:p>
            <a:pPr>
              <a:lnSpc>
                <a:spcPct val="115000"/>
              </a:lnSpc>
            </a:pPr>
            <a:endParaRPr lang="sk-SK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 2" panose="05020102010507070707" pitchFamily="18" charset="2"/>
              <a:buChar char=""/>
            </a:pP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Nadobudnutie </a:t>
            </a:r>
            <a:r>
              <a:rPr lang="sk-SK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praxe, kvalifikácie 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 v</a:t>
            </a:r>
            <a:r>
              <a:rPr lang="sk-SK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ýučba 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nových technológiách priamo u zamestnávateľa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 2" panose="05020102010507070707" pitchFamily="18" charset="2"/>
              <a:buChar char=""/>
            </a:pPr>
            <a:r>
              <a:rPr lang="sk-SK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Získanie vysokokvalifikovanej pracovnej sily, plynulý 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prechod zo vzdelávania na trh práce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 2" panose="05020102010507070707" pitchFamily="18" charset="2"/>
              <a:buChar char=""/>
            </a:pPr>
            <a:r>
              <a:rPr lang="sk-SK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Ušetrenie nákladov na zaškolenie nových zamestnancov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 2" panose="05020102010507070707" pitchFamily="18" charset="2"/>
              <a:buChar char=""/>
            </a:pPr>
            <a:r>
              <a:rPr lang="sk-SK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Finančné stimuly a možnosť odpisovania nákladov pre zamestnávateľov</a:t>
            </a:r>
            <a:endParaRPr lang="sk-SK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 2" panose="05020102010507070707" pitchFamily="18" charset="2"/>
              <a:buChar char=""/>
            </a:pPr>
            <a:r>
              <a:rPr lang="sk-SK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Vplyv 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zamestnávateľov na obsah odborného </a:t>
            </a:r>
            <a:r>
              <a:rPr lang="sk-SK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vzdelávania, aktuálnosť 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odborných vzdelávacích programov a ich obsahu, možnosť flexibility v úprave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k-SK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k-SK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59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635268" y="1694103"/>
            <a:ext cx="8191098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sk-SK" b="1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sk-SK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Silné </a:t>
            </a:r>
            <a:r>
              <a:rPr lang="sk-SK" b="1" dirty="0">
                <a:latin typeface="Calibri" panose="020F0502020204030204" pitchFamily="34" charset="0"/>
                <a:ea typeface="Times New Roman" panose="02020603050405020304" pitchFamily="18" charset="0"/>
              </a:rPr>
              <a:t>stránky duálneho </a:t>
            </a:r>
            <a:r>
              <a:rPr lang="sk-SK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vzdelávania </a:t>
            </a:r>
            <a:endParaRPr lang="sk-SK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 2" panose="05020102010507070707" pitchFamily="18" charset="2"/>
              <a:buChar char=""/>
            </a:pPr>
            <a:endParaRPr lang="sk-SK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 2" panose="05020102010507070707" pitchFamily="18" charset="2"/>
              <a:buChar char=""/>
            </a:pPr>
            <a:r>
              <a:rPr lang="sk-SK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Prijímanie 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žiaka </a:t>
            </a:r>
            <a:r>
              <a:rPr lang="sk-SK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spolu so zamestnávateľom</a:t>
            </a:r>
          </a:p>
          <a:p>
            <a:pPr marL="342900" indent="-342900">
              <a:lnSpc>
                <a:spcPct val="115000"/>
              </a:lnSpc>
              <a:buFont typeface="Wingdings 2" panose="05020102010507070707" pitchFamily="18" charset="2"/>
              <a:buChar char=""/>
            </a:pP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Úzka spolupráca podniku, </a:t>
            </a:r>
            <a:r>
              <a:rPr lang="sk-SK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školy, žiaka a rodiča</a:t>
            </a:r>
            <a:endParaRPr lang="sk-SK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Wingdings 2" panose="05020102010507070707" pitchFamily="18" charset="2"/>
              <a:buChar char=""/>
            </a:pPr>
            <a:r>
              <a:rPr lang="sk-SK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Motivácia žiaka finančným 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sk-SK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hmotným zabezpečením k lepším pracovným a študijným výkonom</a:t>
            </a:r>
          </a:p>
          <a:p>
            <a:pPr marL="342900" lvl="0" indent="-342900">
              <a:lnSpc>
                <a:spcPct val="115000"/>
              </a:lnSpc>
              <a:buFont typeface="Wingdings 2" panose="05020102010507070707" pitchFamily="18" charset="2"/>
              <a:buChar char=""/>
            </a:pP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Osvojenie si pracovných návykov a zlepšenie pracovnej </a:t>
            </a:r>
            <a:r>
              <a:rPr lang="sk-SK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morálky</a:t>
            </a:r>
            <a:endParaRPr lang="sk-SK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Wingdings 2" panose="05020102010507070707" pitchFamily="18" charset="2"/>
              <a:buChar char=""/>
            </a:pPr>
            <a:r>
              <a:rPr lang="sk-SK" dirty="0" smtClean="0"/>
              <a:t>Reálne </a:t>
            </a:r>
            <a:r>
              <a:rPr lang="sk-SK" dirty="0"/>
              <a:t>pracovné, sociálne situácie  a osvojenie si „firemnej kultúry</a:t>
            </a:r>
            <a:r>
              <a:rPr lang="sk-SK" dirty="0" smtClean="0"/>
              <a:t>“</a:t>
            </a:r>
            <a:endParaRPr lang="sk-SK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Wingdings 2" panose="05020102010507070707" pitchFamily="18" charset="2"/>
              <a:buChar char=""/>
            </a:pPr>
            <a:r>
              <a:rPr lang="sk-SK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Overenie 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znalostí absolventa zamestnávateľom pri ukončovaní </a:t>
            </a:r>
            <a:r>
              <a:rPr lang="sk-SK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štúdia</a:t>
            </a:r>
            <a:endParaRPr lang="sk-SK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 2" panose="05020102010507070707" pitchFamily="18" charset="2"/>
              <a:buChar char=""/>
            </a:pPr>
            <a:r>
              <a:rPr lang="sk-SK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Vysoká pravdepodobnosť 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získania pracovnej zmluvy so </a:t>
            </a:r>
            <a:r>
              <a:rPr lang="sk-SK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zamestnávateľom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k-SK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93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948088" y="1054540"/>
            <a:ext cx="7560645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k-SK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k-SK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721895" y="1828895"/>
            <a:ext cx="751733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sk-SK" b="1" dirty="0">
                <a:latin typeface="Calibri" panose="020F0502020204030204" pitchFamily="34" charset="0"/>
                <a:ea typeface="Times New Roman" panose="02020603050405020304" pitchFamily="18" charset="0"/>
              </a:rPr>
              <a:t>Príležitosti duálneho </a:t>
            </a:r>
            <a:r>
              <a:rPr lang="sk-SK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vzdelávania</a:t>
            </a:r>
          </a:p>
          <a:p>
            <a:pPr>
              <a:lnSpc>
                <a:spcPct val="115000"/>
              </a:lnSpc>
            </a:pPr>
            <a:endParaRPr lang="sk-SK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 2" panose="05020102010507070707" pitchFamily="18" charset="2"/>
              <a:buChar char=""/>
            </a:pP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Výber vhodných absolventov a ich zamestnávanie pre vlastné  potreby podniku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 2" panose="05020102010507070707" pitchFamily="18" charset="2"/>
              <a:buChar char=""/>
            </a:pP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Príležitosť pre mladých ľudí získať kvalitnú prípravu na povolanie a zvýšiť konkurencieschopnosť podnikov a Slovenska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 2" panose="05020102010507070707" pitchFamily="18" charset="2"/>
              <a:buChar char=""/>
            </a:pP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Zvýšenie zamestnanosti absolventov SOŠ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 2" panose="05020102010507070707" pitchFamily="18" charset="2"/>
              <a:buChar char=""/>
            </a:pP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Posilnenie atraktivity remeselných povolaní - status „poctivého remesla“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 2" panose="05020102010507070707" pitchFamily="18" charset="2"/>
              <a:buChar char=""/>
            </a:pP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Dobudovanie a posilnenie stavovských a profesijných organizácií a centier odborného vzdelávania a prípravy</a:t>
            </a:r>
          </a:p>
          <a:p>
            <a:pPr marL="342900" lvl="0" indent="-342900">
              <a:spcAft>
                <a:spcPts val="0"/>
              </a:spcAft>
              <a:buFont typeface="Wingdings 2" panose="05020102010507070707" pitchFamily="18" charset="2"/>
              <a:buChar char=""/>
            </a:pP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Prevzatie zodpovednosti zamestnávateľov za praktickú časť vzdelávania</a:t>
            </a:r>
            <a:endParaRPr lang="sk-SK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60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948088" y="1054540"/>
            <a:ext cx="7560645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k-SK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k-SK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616017" y="1733556"/>
            <a:ext cx="7613583" cy="347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     Príležitosti </a:t>
            </a:r>
            <a:r>
              <a:rPr lang="sk-SK" b="1" dirty="0">
                <a:latin typeface="Calibri" panose="020F0502020204030204" pitchFamily="34" charset="0"/>
                <a:ea typeface="Times New Roman" panose="02020603050405020304" pitchFamily="18" charset="0"/>
              </a:rPr>
              <a:t>duálneho </a:t>
            </a:r>
            <a:r>
              <a:rPr lang="sk-SK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vzdelávania</a:t>
            </a:r>
          </a:p>
          <a:p>
            <a:endParaRPr lang="sk-SK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 2" panose="05020102010507070707" pitchFamily="18" charset="2"/>
              <a:buChar char=""/>
            </a:pPr>
            <a:r>
              <a:rPr lang="sk-SK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Zjednotenie 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obsahu a náročnosti kvalifikačných skúšok, kvalifikačných úrovní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 2" panose="05020102010507070707" pitchFamily="18" charset="2"/>
              <a:buChar char=""/>
            </a:pP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Záujem štátu a ochota zahraničných komôr podporiť rozvoj duálneho vzdelávania svojou vlastnou skúsenosťou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 2" panose="05020102010507070707" pitchFamily="18" charset="2"/>
              <a:buChar char=""/>
            </a:pP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Možnosť financovania prechodu na duálny </a:t>
            </a:r>
            <a:r>
              <a:rPr lang="sk-SK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sk-SK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 štrukturálnych fondov </a:t>
            </a:r>
            <a:r>
              <a:rPr lang="sk-SK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EÚ</a:t>
            </a:r>
          </a:p>
          <a:p>
            <a:pPr marL="342900" indent="-342900">
              <a:lnSpc>
                <a:spcPct val="115000"/>
              </a:lnSpc>
              <a:buFont typeface="Wingdings 2" panose="05020102010507070707" pitchFamily="18" charset="2"/>
              <a:buChar char=""/>
            </a:pP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Dohľad zamestnávateľských združení nad duálnym systémom </a:t>
            </a:r>
            <a:r>
              <a:rPr lang="sk-SK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vzdelávania</a:t>
            </a:r>
            <a:endParaRPr lang="sk-SK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 2" panose="05020102010507070707" pitchFamily="18" charset="2"/>
              <a:buChar char=""/>
            </a:pP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Zvýšenie objemu financií do školstva </a:t>
            </a:r>
            <a:r>
              <a:rPr lang="sk-SK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prostredníctvom 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vstupu zamestnávateľov do financovania odborného vzdelávania a prípravy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 2" panose="05020102010507070707" pitchFamily="18" charset="2"/>
              <a:buChar char=""/>
            </a:pP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Vstup zamestnávateľov do zvyšovania odbornej úrovne učiteľov odborných predmetov a majstrov odbornej výchovy</a:t>
            </a:r>
            <a:endParaRPr lang="sk-SK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49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ctrTitle"/>
          </p:nvPr>
        </p:nvSpPr>
        <p:spPr>
          <a:xfrm>
            <a:off x="0" y="1970502"/>
            <a:ext cx="9144000" cy="2387600"/>
          </a:xfrm>
        </p:spPr>
        <p:txBody>
          <a:bodyPr>
            <a:normAutofit/>
          </a:bodyPr>
          <a:lstStyle/>
          <a:p>
            <a:r>
              <a:rPr lang="sk-SK" altLang="sk-SK" b="1" dirty="0" smtClean="0">
                <a:solidFill>
                  <a:schemeClr val="accent2"/>
                </a:solidFill>
              </a:rPr>
              <a:t>Proces zavedenia DSV u zamestnávateľa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2268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91601386"/>
              </p:ext>
            </p:extLst>
          </p:nvPr>
        </p:nvGraphicFramePr>
        <p:xfrm>
          <a:off x="318053" y="1397000"/>
          <a:ext cx="8587408" cy="1226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Obdĺžniková bublina 10"/>
          <p:cNvSpPr/>
          <p:nvPr/>
        </p:nvSpPr>
        <p:spPr>
          <a:xfrm>
            <a:off x="3962400" y="2332382"/>
            <a:ext cx="4479235" cy="3339547"/>
          </a:xfrm>
          <a:prstGeom prst="wedgeRectCallout">
            <a:avLst>
              <a:gd name="adj1" fmla="val -99025"/>
              <a:gd name="adj2" fmla="val -5852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Informovanie zamestnávateľa o možnostiach DSV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Informovanie o výhodách a úžitku DSV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Informovanie o procese zavedenia DSV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Identifikácia učebné/študijného odboru – počet žiakov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Informácia o podmienkach zavedenia DSV (MTZ)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Identifikácia pomeru praktického vyučovania z celkového počtu hodín PV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Identifikácia stavovskej organizácie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Identifikácia školy 1-4/2015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3840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44017143"/>
              </p:ext>
            </p:extLst>
          </p:nvPr>
        </p:nvGraphicFramePr>
        <p:xfrm>
          <a:off x="318053" y="1397000"/>
          <a:ext cx="8587408" cy="1226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Obdĺžniková bublina 10"/>
          <p:cNvSpPr/>
          <p:nvPr/>
        </p:nvSpPr>
        <p:spPr>
          <a:xfrm>
            <a:off x="4214191" y="2332383"/>
            <a:ext cx="4479235" cy="1351722"/>
          </a:xfrm>
          <a:prstGeom prst="wedgeRectCallout">
            <a:avLst>
              <a:gd name="adj1" fmla="val -96954"/>
              <a:gd name="adj2" fmla="val -6636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Žiadosť a samostatné prílohy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</p:txBody>
      </p:sp>
      <p:graphicFrame>
        <p:nvGraphicFramePr>
          <p:cNvPr id="2" name="Objekt 1">
            <a:hlinkClick r:id="rId9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878731"/>
              </p:ext>
            </p:extLst>
          </p:nvPr>
        </p:nvGraphicFramePr>
        <p:xfrm>
          <a:off x="6844748" y="2436538"/>
          <a:ext cx="2299252" cy="1939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0" name="Dokument" showAsIcon="1" r:id="rId10" imgW="914400" imgH="771480" progId="Word.Document.12">
                  <p:embed/>
                </p:oleObj>
              </mc:Choice>
              <mc:Fallback>
                <p:oleObj name="Dokument" showAsIcon="1" r:id="rId10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844748" y="2436538"/>
                        <a:ext cx="2299252" cy="19399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" name="Písanie rukou 2"/>
              <p14:cNvContentPartPr/>
              <p14:nvPr/>
            </p14:nvContentPartPr>
            <p14:xfrm>
              <a:off x="5038200" y="2857320"/>
              <a:ext cx="3128760" cy="692280"/>
            </p14:xfrm>
          </p:contentPart>
        </mc:Choice>
        <mc:Fallback xmlns="">
          <p:pic>
            <p:nvPicPr>
              <p:cNvPr id="3" name="Písanie rukou 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28840" y="2847960"/>
                <a:ext cx="3147480" cy="71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693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21076313"/>
              </p:ext>
            </p:extLst>
          </p:nvPr>
        </p:nvGraphicFramePr>
        <p:xfrm>
          <a:off x="318053" y="1397000"/>
          <a:ext cx="8587408" cy="1226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Obdĺžniková bublina 10"/>
          <p:cNvSpPr/>
          <p:nvPr/>
        </p:nvSpPr>
        <p:spPr>
          <a:xfrm>
            <a:off x="3803375" y="2332383"/>
            <a:ext cx="4890052" cy="3074504"/>
          </a:xfrm>
          <a:prstGeom prst="wedgeRectCallout">
            <a:avLst>
              <a:gd name="adj1" fmla="val -96954"/>
              <a:gd name="adj2" fmla="val -6636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k-SK" dirty="0" smtClean="0"/>
          </a:p>
          <a:p>
            <a:pPr lvl="0"/>
            <a:r>
              <a:rPr lang="sk-SK" dirty="0"/>
              <a:t>Žiadosť o overenie spôsobilosti zamestnávateľa pre školský rok 2015/2016 doručí zamestnávateľ príslušnej stavovskej organizácii alebo príslušnej profesijnej organizácii </a:t>
            </a:r>
            <a:r>
              <a:rPr lang="sk-SK" sz="2200" b="1" dirty="0">
                <a:solidFill>
                  <a:schemeClr val="tx1"/>
                </a:solidFill>
              </a:rPr>
              <a:t>do 10. apríla 2015.</a:t>
            </a:r>
          </a:p>
          <a:p>
            <a:pPr lvl="0"/>
            <a:endParaRPr lang="sk-SK" dirty="0" smtClean="0"/>
          </a:p>
          <a:p>
            <a:pPr lvl="0"/>
            <a:r>
              <a:rPr lang="sk-SK" dirty="0" smtClean="0"/>
              <a:t>Príslušná </a:t>
            </a:r>
            <a:r>
              <a:rPr lang="sk-SK" dirty="0"/>
              <a:t>stavovská organizácia alebo príslušná profesijná organizácia vykoná overenie spôsobilosti zamestnávateľa a po splnení podmienok podľa § 12 vydá zamestnávateľovi osvedčenie do </a:t>
            </a:r>
            <a:r>
              <a:rPr lang="sk-SK" sz="2200" b="1" dirty="0" smtClean="0">
                <a:solidFill>
                  <a:schemeClr val="tx1"/>
                </a:solidFill>
              </a:rPr>
              <a:t>30.</a:t>
            </a:r>
            <a:r>
              <a:rPr lang="sk-SK" sz="2200" b="1" dirty="0">
                <a:solidFill>
                  <a:schemeClr val="tx1"/>
                </a:solidFill>
              </a:rPr>
              <a:t> apríla 2015.</a:t>
            </a:r>
          </a:p>
          <a:p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286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title"/>
          </p:nvPr>
        </p:nvSpPr>
        <p:spPr>
          <a:xfrm>
            <a:off x="457200" y="1268413"/>
            <a:ext cx="8229600" cy="720725"/>
          </a:xfrm>
        </p:spPr>
        <p:txBody>
          <a:bodyPr/>
          <a:lstStyle/>
          <a:p>
            <a:r>
              <a:rPr lang="en-US" altLang="sk-SK" sz="2000" b="1" smtClean="0"/>
              <a:t>Pretrvávanie súčasného neefektívneho systému môže</a:t>
            </a:r>
            <a:br>
              <a:rPr lang="en-US" altLang="sk-SK" sz="2000" b="1" smtClean="0"/>
            </a:br>
            <a:r>
              <a:rPr lang="en-US" altLang="sk-SK" sz="2000" b="1" smtClean="0"/>
              <a:t>značne vplývať na potenciál HDP</a:t>
            </a:r>
            <a:endParaRPr lang="en-US" altLang="sk-SK" sz="2000" smtClean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465637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sk-SK" sz="2000" smtClean="0"/>
              <a:t>Viac ako </a:t>
            </a:r>
            <a:r>
              <a:rPr lang="en-US" altLang="sk-SK" sz="2000" b="1" smtClean="0"/>
              <a:t>75% absolventov </a:t>
            </a:r>
            <a:r>
              <a:rPr lang="en-US" altLang="sk-SK" sz="2000" smtClean="0"/>
              <a:t>SOŠ sa neuplatní</a:t>
            </a:r>
            <a:r>
              <a:rPr lang="sk-SK" altLang="sk-SK" sz="2000" smtClean="0"/>
              <a:t> </a:t>
            </a:r>
            <a:r>
              <a:rPr lang="en-US" altLang="sk-SK" sz="2000" smtClean="0"/>
              <a:t>vo svojom odbore</a:t>
            </a:r>
          </a:p>
          <a:p>
            <a:pPr>
              <a:lnSpc>
                <a:spcPct val="80000"/>
              </a:lnSpc>
            </a:pPr>
            <a:r>
              <a:rPr lang="pl-PL" altLang="sk-SK" sz="2000" smtClean="0"/>
              <a:t>Z odborov SOŠ odchádza každoročne do </a:t>
            </a:r>
            <a:r>
              <a:rPr lang="en-US" altLang="sk-SK" sz="2000" smtClean="0"/>
              <a:t>dôchodku </a:t>
            </a:r>
            <a:endParaRPr lang="sk-SK" altLang="sk-SK" sz="2000" smtClean="0"/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sk-SK" altLang="sk-SK" sz="2000" b="1" smtClean="0"/>
              <a:t>	</a:t>
            </a:r>
            <a:r>
              <a:rPr lang="en-US" altLang="sk-SK" sz="2000" b="1" smtClean="0"/>
              <a:t>viac ako 41 000 ľudí</a:t>
            </a:r>
            <a:endParaRPr lang="sk-SK" altLang="sk-SK" sz="2000" b="1" smtClean="0"/>
          </a:p>
          <a:p>
            <a:pPr>
              <a:lnSpc>
                <a:spcPct val="80000"/>
              </a:lnSpc>
            </a:pPr>
            <a:r>
              <a:rPr lang="en-US" altLang="sk-SK" sz="2000" smtClean="0"/>
              <a:t>Ročne bude chýbať </a:t>
            </a:r>
            <a:r>
              <a:rPr lang="en-US" altLang="sk-SK" sz="2000" b="1" smtClean="0"/>
              <a:t>viac ako 35 000 ľudí</a:t>
            </a:r>
            <a:r>
              <a:rPr lang="en-US" altLang="sk-SK" sz="2000" smtClean="0"/>
              <a:t>,</a:t>
            </a:r>
            <a:r>
              <a:rPr lang="sk-SK" altLang="sk-SK" sz="2000" smtClean="0"/>
              <a:t> </a:t>
            </a:r>
            <a:r>
              <a:rPr lang="en-US" altLang="sk-SK" sz="2000" smtClean="0"/>
              <a:t>ktorí majú nahrádzať </a:t>
            </a:r>
            <a:r>
              <a:rPr lang="sk-SK" altLang="sk-SK" sz="2000" smtClean="0"/>
              <a:t>stredoškolsky vzdelaných </a:t>
            </a:r>
            <a:r>
              <a:rPr lang="en-US" altLang="sk-SK" sz="2000" smtClean="0"/>
              <a:t>odchádzajúcich</a:t>
            </a:r>
            <a:r>
              <a:rPr lang="sk-SK" altLang="sk-SK" sz="2000" smtClean="0"/>
              <a:t> </a:t>
            </a:r>
            <a:r>
              <a:rPr lang="en-US" altLang="sk-SK" sz="2000" smtClean="0"/>
              <a:t>dôchodcov</a:t>
            </a:r>
            <a:endParaRPr lang="sk-SK" altLang="sk-SK" sz="2000" smtClean="0"/>
          </a:p>
          <a:p>
            <a:pPr>
              <a:lnSpc>
                <a:spcPct val="80000"/>
              </a:lnSpc>
            </a:pPr>
            <a:r>
              <a:rPr lang="en-US" altLang="sk-SK" sz="2000" smtClean="0"/>
              <a:t>Maximálny odhadovaný každoročný</a:t>
            </a:r>
            <a:r>
              <a:rPr lang="sk-SK" altLang="sk-SK" sz="2000" smtClean="0"/>
              <a:t> </a:t>
            </a:r>
            <a:r>
              <a:rPr lang="pl-PL" altLang="sk-SK" sz="2000" smtClean="0"/>
              <a:t>negatívny dopad na potenciál tvorby HDP je z </a:t>
            </a:r>
            <a:r>
              <a:rPr lang="en-US" altLang="sk-SK" sz="2000" smtClean="0"/>
              <a:t>toho dôvodu </a:t>
            </a:r>
            <a:r>
              <a:rPr lang="en-US" altLang="sk-SK" sz="2000" b="1" smtClean="0"/>
              <a:t>medzi 1,1 až 1,6 mld. EUR</a:t>
            </a:r>
            <a:endParaRPr lang="sk-SK" altLang="sk-SK" sz="2000" b="1" smtClean="0"/>
          </a:p>
          <a:p>
            <a:pPr>
              <a:lnSpc>
                <a:spcPct val="80000"/>
              </a:lnSpc>
            </a:pPr>
            <a:r>
              <a:rPr lang="pl-PL" altLang="sk-SK" sz="2000" smtClean="0"/>
              <a:t>To znamená kumulovane za obdobie 2016-2024 </a:t>
            </a:r>
            <a:r>
              <a:rPr lang="pl-PL" altLang="sk-SK" sz="2000" b="1" smtClean="0"/>
              <a:t>viac ako 12 mld. EUR</a:t>
            </a:r>
            <a:endParaRPr lang="en-US" altLang="sk-SK" sz="2000" b="1" smtClean="0"/>
          </a:p>
          <a:p>
            <a:pPr>
              <a:lnSpc>
                <a:spcPct val="80000"/>
              </a:lnSpc>
            </a:pPr>
            <a:endParaRPr lang="en-US" altLang="sk-SK" sz="2000" smtClean="0"/>
          </a:p>
        </p:txBody>
      </p:sp>
      <p:pic>
        <p:nvPicPr>
          <p:cNvPr id="27651" name="Zástupný symbol obsahu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7390" r="8167" b="9979"/>
          <a:stretch>
            <a:fillRect/>
          </a:stretch>
        </p:blipFill>
        <p:spPr>
          <a:xfrm>
            <a:off x="4648200" y="1916113"/>
            <a:ext cx="4038600" cy="4132262"/>
          </a:xfrm>
        </p:spPr>
      </p:pic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"...aby každý absolvent mal uplatnenie"</a:t>
            </a: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8A38047-99E2-4E1D-8C99-9AD01202F4E7}" type="slidenum">
              <a:rPr lang="en-US" altLang="sk-SK">
                <a:solidFill>
                  <a:srgbClr val="898989"/>
                </a:solidFill>
              </a:rPr>
              <a:pPr/>
              <a:t>2</a:t>
            </a:fld>
            <a:endParaRPr lang="en-US" altLang="sk-SK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95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74304613"/>
              </p:ext>
            </p:extLst>
          </p:nvPr>
        </p:nvGraphicFramePr>
        <p:xfrm>
          <a:off x="159026" y="1397000"/>
          <a:ext cx="8746435" cy="1226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Obdĺžniková bublina 10"/>
          <p:cNvSpPr/>
          <p:nvPr/>
        </p:nvSpPr>
        <p:spPr>
          <a:xfrm>
            <a:off x="3803375" y="2332383"/>
            <a:ext cx="4890052" cy="3074504"/>
          </a:xfrm>
          <a:prstGeom prst="wedgeRectCallout">
            <a:avLst>
              <a:gd name="adj1" fmla="val -86927"/>
              <a:gd name="adj2" fmla="val -5946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sk-SK" dirty="0" smtClean="0"/>
              <a:t>Po </a:t>
            </a:r>
            <a:r>
              <a:rPr lang="sk-SK" dirty="0"/>
              <a:t>vydaní osvedčenia </a:t>
            </a:r>
            <a:r>
              <a:rPr lang="sk-SK" dirty="0" smtClean="0"/>
              <a:t>o overení spôsobilosti </a:t>
            </a:r>
            <a:r>
              <a:rPr lang="sk-SK" dirty="0"/>
              <a:t>zamestnávateľ bezodkladne uzatvorí so strednou odbornou školou zmluvu o duálnom vzdelávaní</a:t>
            </a:r>
            <a:r>
              <a:rPr lang="sk-SK" dirty="0" smtClean="0"/>
              <a:t>.</a:t>
            </a:r>
          </a:p>
          <a:p>
            <a:pPr lvl="0"/>
            <a:endParaRPr lang="sk-SK" dirty="0" smtClean="0"/>
          </a:p>
          <a:p>
            <a:pPr lvl="0"/>
            <a:r>
              <a:rPr lang="sk-SK" dirty="0" smtClean="0"/>
              <a:t>Zamestnávateľ sa dohodne so školou na podmienkach obsahu zmluvy</a:t>
            </a:r>
            <a:endParaRPr lang="sk-SK" dirty="0"/>
          </a:p>
          <a:p>
            <a:pPr lvl="0"/>
            <a:endParaRPr lang="sk-SK" dirty="0" smtClean="0"/>
          </a:p>
          <a:p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</p:txBody>
      </p:sp>
      <p:graphicFrame>
        <p:nvGraphicFramePr>
          <p:cNvPr id="2" name="Objekt 1">
            <a:hlinkClick r:id="rId9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767534"/>
              </p:ext>
            </p:extLst>
          </p:nvPr>
        </p:nvGraphicFramePr>
        <p:xfrm>
          <a:off x="3882641" y="4541602"/>
          <a:ext cx="1208648" cy="1019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04" name="Dokument" showAsIcon="1" r:id="rId10" imgW="914400" imgH="771480" progId="Word.Document.12">
                  <p:embed/>
                </p:oleObj>
              </mc:Choice>
              <mc:Fallback>
                <p:oleObj name="Dokument" showAsIcon="1" r:id="rId10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882641" y="4541602"/>
                        <a:ext cx="1208648" cy="10197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dĺžniková bublina 4"/>
          <p:cNvSpPr/>
          <p:nvPr/>
        </p:nvSpPr>
        <p:spPr>
          <a:xfrm>
            <a:off x="159026" y="5435090"/>
            <a:ext cx="7977811" cy="357807"/>
          </a:xfrm>
          <a:prstGeom prst="wedgeRectCallout">
            <a:avLst>
              <a:gd name="adj1" fmla="val -42218"/>
              <a:gd name="adj2" fmla="val -768174"/>
            </a:avLst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sk-SK" dirty="0" smtClean="0">
                <a:solidFill>
                  <a:schemeClr val="tx1"/>
                </a:solidFill>
              </a:rPr>
              <a:t>Súvislosť s predložením požiadavky školy na plán výkonov pre príslušnú VÚC 15.07.</a:t>
            </a:r>
            <a:endParaRPr lang="sk-SK" dirty="0">
              <a:solidFill>
                <a:schemeClr val="tx1"/>
              </a:solidFill>
            </a:endParaRPr>
          </a:p>
        </p:txBody>
      </p:sp>
      <p:graphicFrame>
        <p:nvGraphicFramePr>
          <p:cNvPr id="3" name="Objekt 2">
            <a:hlinkClick r:id="rId12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930581"/>
              </p:ext>
            </p:extLst>
          </p:nvPr>
        </p:nvGraphicFramePr>
        <p:xfrm>
          <a:off x="6301406" y="4562308"/>
          <a:ext cx="1210367" cy="1021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05" name="Dokument" showAsIcon="1" r:id="rId13" imgW="914400" imgH="771480" progId="Word.Document.12">
                  <p:embed/>
                </p:oleObj>
              </mc:Choice>
              <mc:Fallback>
                <p:oleObj name="Dokument" showAsIcon="1" r:id="rId13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301406" y="4562308"/>
                        <a:ext cx="1210367" cy="10212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>
            <a:hlinkClick r:id="rId15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285070"/>
              </p:ext>
            </p:extLst>
          </p:nvPr>
        </p:nvGraphicFramePr>
        <p:xfrm>
          <a:off x="5170555" y="4562308"/>
          <a:ext cx="1159565" cy="978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06" name="Dokument" showAsIcon="1" r:id="rId16" imgW="914400" imgH="771480" progId="Word.Document.12">
                  <p:embed/>
                </p:oleObj>
              </mc:Choice>
              <mc:Fallback>
                <p:oleObj name="Dokument" showAsIcon="1" r:id="rId16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170555" y="4562308"/>
                        <a:ext cx="1159565" cy="9783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>
            <a:hlinkClick r:id="rId18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489252"/>
              </p:ext>
            </p:extLst>
          </p:nvPr>
        </p:nvGraphicFramePr>
        <p:xfrm>
          <a:off x="7204520" y="4562308"/>
          <a:ext cx="1239570" cy="104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07" name="Dokument" showAsIcon="1" r:id="rId19" imgW="914400" imgH="771480" progId="Word.Document.12">
                  <p:embed/>
                </p:oleObj>
              </mc:Choice>
              <mc:Fallback>
                <p:oleObj name="Dokument" showAsIcon="1" r:id="rId19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204520" y="4562308"/>
                        <a:ext cx="1239570" cy="1045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752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1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10997062"/>
              </p:ext>
            </p:extLst>
          </p:nvPr>
        </p:nvGraphicFramePr>
        <p:xfrm>
          <a:off x="318053" y="1397000"/>
          <a:ext cx="8587408" cy="1226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Obdĺžniková bublina 10"/>
          <p:cNvSpPr/>
          <p:nvPr/>
        </p:nvSpPr>
        <p:spPr>
          <a:xfrm>
            <a:off x="2014330" y="2332383"/>
            <a:ext cx="6679097" cy="3233530"/>
          </a:xfrm>
          <a:prstGeom prst="wedgeRectCallout">
            <a:avLst>
              <a:gd name="adj1" fmla="val -17714"/>
              <a:gd name="adj2" fmla="val -5946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200" dirty="0" smtClean="0"/>
              <a:t>Zamestnávateľ</a:t>
            </a:r>
            <a:r>
              <a:rPr lang="sk-SK" sz="2200" dirty="0"/>
              <a:t>, ktorému bolo vydané osvedčenie, viditeľne označí priestory pracoviska praktického vyučovania a na vonkajšom označení uvedie „Pracovisko praktického vyučovania“. Táto povinnosť sa nevzťahuje na zamestnávateľa podľa § 12 ods. 4. </a:t>
            </a:r>
          </a:p>
          <a:p>
            <a:pPr lvl="0"/>
            <a:endParaRPr lang="sk-SK" sz="2200" dirty="0" smtClean="0"/>
          </a:p>
          <a:p>
            <a:endParaRPr lang="sk-SK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200" dirty="0"/>
          </a:p>
        </p:txBody>
      </p:sp>
    </p:spTree>
    <p:extLst>
      <p:ext uri="{BB962C8B-B14F-4D97-AF65-F5344CB8AC3E}">
        <p14:creationId xmlns:p14="http://schemas.microsoft.com/office/powerpoint/2010/main" val="318634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5452672"/>
              </p:ext>
            </p:extLst>
          </p:nvPr>
        </p:nvGraphicFramePr>
        <p:xfrm>
          <a:off x="318053" y="1397000"/>
          <a:ext cx="8587408" cy="1226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Obdĺžniková bublina 10"/>
          <p:cNvSpPr/>
          <p:nvPr/>
        </p:nvSpPr>
        <p:spPr>
          <a:xfrm>
            <a:off x="755374" y="2332382"/>
            <a:ext cx="7938053" cy="3525079"/>
          </a:xfrm>
          <a:prstGeom prst="wedgeRectCallout">
            <a:avLst>
              <a:gd name="adj1" fmla="val -20976"/>
              <a:gd name="adj2" fmla="val -6028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sk-SK" dirty="0"/>
              <a:t>Po uzatvorení zmluvy o duálnom vzdelávaní zamestnávateľ a stredná odborná škola zverejnia na svojich webových sídlach oznámenie o možnosti absolvovať odborné vzdelávanie a prípravu v príslušnom študijnom odbore alebo v príslušnom učebnom odbore v systéme duálneho vzdelávania. Súčasťou oznámenia </a:t>
            </a:r>
            <a:r>
              <a:rPr lang="sk-SK" dirty="0" smtClean="0"/>
              <a:t>sú:</a:t>
            </a:r>
            <a:endParaRPr lang="sk-SK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/>
              <a:t>základné informácie o organizácii štúdia v systéme duálneho vzdelávania,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/>
              <a:t>možnosti pracovného uplatnenia,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/>
              <a:t>hmotné zabezpečenie žiaka a finančné zabezpečenie žiaka,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/>
              <a:t>kritériá pre výber úspešných uchádzačov určené zamestnávateľom,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/>
              <a:t>ďalšie informácie určené zamestnávateľom.</a:t>
            </a:r>
          </a:p>
          <a:p>
            <a:pPr lvl="0"/>
            <a:endParaRPr lang="sk-SK" dirty="0" smtClean="0"/>
          </a:p>
          <a:p>
            <a:r>
              <a:rPr lang="sk-SK" dirty="0" smtClean="0"/>
              <a:t>Identifikácia žiakov-výber žiakov u zamestnávateľa, ktorých zamestnávateľ príjme do DSV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</p:txBody>
      </p:sp>
      <p:graphicFrame>
        <p:nvGraphicFramePr>
          <p:cNvPr id="3" name="Objekt 2">
            <a:hlinkClick r:id="rId9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974526"/>
              </p:ext>
            </p:extLst>
          </p:nvPr>
        </p:nvGraphicFramePr>
        <p:xfrm>
          <a:off x="6745357" y="3814764"/>
          <a:ext cx="1948070" cy="1291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1" name="Dokument" showAsIcon="1" r:id="rId10" imgW="914400" imgH="771480" progId="Word.Document.12">
                  <p:embed/>
                </p:oleObj>
              </mc:Choice>
              <mc:Fallback>
                <p:oleObj name="Dokument" showAsIcon="1" r:id="rId10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745357" y="3814764"/>
                        <a:ext cx="1948070" cy="12914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dĺžniková bublina 4"/>
          <p:cNvSpPr/>
          <p:nvPr/>
        </p:nvSpPr>
        <p:spPr>
          <a:xfrm>
            <a:off x="967408" y="3814763"/>
            <a:ext cx="7938053" cy="1828801"/>
          </a:xfrm>
          <a:prstGeom prst="wedgeRectCallout">
            <a:avLst>
              <a:gd name="adj1" fmla="val -20976"/>
              <a:gd name="adj2" fmla="val -6028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sk-SK" dirty="0" smtClean="0"/>
              <a:t>Nábor žiakov: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Oslovenie plnoletého žiaka, alebo zákonného zástupcu žiaka (listom) s ponukou vstupu do DSV (súčasť pozvánky na prijímacie konanie – pohovor žiakov so zamestnávateľmi vykonať v deň konania prijímacích skúšok)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3470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1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91904277"/>
              </p:ext>
            </p:extLst>
          </p:nvPr>
        </p:nvGraphicFramePr>
        <p:xfrm>
          <a:off x="318053" y="1397000"/>
          <a:ext cx="8587408" cy="1226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Obdĺžniková bublina 10"/>
          <p:cNvSpPr/>
          <p:nvPr/>
        </p:nvSpPr>
        <p:spPr>
          <a:xfrm>
            <a:off x="1162577" y="2329974"/>
            <a:ext cx="6838123" cy="3074504"/>
          </a:xfrm>
          <a:prstGeom prst="wedgeRectCallout">
            <a:avLst>
              <a:gd name="adj1" fmla="val 23729"/>
              <a:gd name="adj2" fmla="val -6076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dirty="0"/>
              <a:t>Vybranému uchádzačovi zamestnávateľ vydá potvrdenie o odbornom vzdelávaní a príprave žiaka v systéme duálneho vzdelávania (ďalej len „potvrdenie“). </a:t>
            </a:r>
          </a:p>
          <a:p>
            <a:pPr lvl="0"/>
            <a:endParaRPr lang="sk-SK" dirty="0" smtClean="0"/>
          </a:p>
          <a:p>
            <a:pPr lvl="0"/>
            <a:r>
              <a:rPr lang="sk-SK" dirty="0"/>
              <a:t>Uchádzač pre prijímacie konanie pre školský rok 2015/2016 do študijného odboru alebo do učebného odboru, v ktorom sa odborné vzdelávanie a príprava poskytuje v systéme duálneho vzdelávania, priloží potvrdenie k prihláške na vzdelávanie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sz="2200" b="1" dirty="0">
                <a:solidFill>
                  <a:schemeClr val="tx1"/>
                </a:solidFill>
              </a:rPr>
              <a:t>najneskôr v deň konania prijímacej </a:t>
            </a:r>
            <a:r>
              <a:rPr lang="sk-SK" sz="2200" b="1" dirty="0" smtClean="0">
                <a:solidFill>
                  <a:schemeClr val="tx1"/>
                </a:solidFill>
              </a:rPr>
              <a:t>skúšky (11. alebo 14.5.2015)</a:t>
            </a:r>
            <a:endParaRPr lang="sk-SK" sz="2200" b="1" dirty="0">
              <a:solidFill>
                <a:schemeClr val="tx1"/>
              </a:solidFill>
            </a:endParaRPr>
          </a:p>
          <a:p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</p:txBody>
      </p:sp>
      <p:sp>
        <p:nvSpPr>
          <p:cNvPr id="6" name="Obdĺžniková bublina 5"/>
          <p:cNvSpPr/>
          <p:nvPr/>
        </p:nvSpPr>
        <p:spPr>
          <a:xfrm>
            <a:off x="1728361" y="2660543"/>
            <a:ext cx="6838123" cy="3074504"/>
          </a:xfrm>
          <a:prstGeom prst="wedgeRectCallout">
            <a:avLst>
              <a:gd name="adj1" fmla="val 23729"/>
              <a:gd name="adj2" fmla="val -6076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sk-SK" dirty="0" smtClean="0"/>
          </a:p>
          <a:p>
            <a:pPr lvl="0"/>
            <a:r>
              <a:rPr lang="sk-SK" dirty="0" smtClean="0"/>
              <a:t>Potvrdenie obsahuje:</a:t>
            </a:r>
          </a:p>
          <a:p>
            <a:pPr lvl="0"/>
            <a:r>
              <a:rPr lang="sk-SK" dirty="0" smtClean="0"/>
              <a:t> </a:t>
            </a:r>
            <a:endParaRPr lang="sk-SK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/>
              <a:t>identifikačné údaje zamestnávateľa,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/>
              <a:t>meno, priezvisko a dátum narodenia uchádzača,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/>
              <a:t>identifikačné údaje strednej odbornej školy, s ktorou má zamestnávateľ uzatvorenú zmluvu o duálnom vzdelávaní,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/>
              <a:t>záväzok zamestnávateľa pripraviť uchádzača na výkon povolania, skupiny povolaní alebo odborných činností v systéme duálneho vzdelávania po jeho prijatí na strednú odbornú školu, s ktorou má uzatvorenú zmluvu o duálnom vzdelávaní.</a:t>
            </a:r>
          </a:p>
          <a:p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6957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1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63780475"/>
              </p:ext>
            </p:extLst>
          </p:nvPr>
        </p:nvGraphicFramePr>
        <p:xfrm>
          <a:off x="318053" y="1397000"/>
          <a:ext cx="8587408" cy="1226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Obdĺžniková bublina 10"/>
          <p:cNvSpPr/>
          <p:nvPr/>
        </p:nvSpPr>
        <p:spPr>
          <a:xfrm>
            <a:off x="1855304" y="3101009"/>
            <a:ext cx="6838123" cy="2107097"/>
          </a:xfrm>
          <a:prstGeom prst="wedgeRectCallout">
            <a:avLst>
              <a:gd name="adj1" fmla="val 35744"/>
              <a:gd name="adj2" fmla="val -9336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dirty="0" smtClean="0"/>
              <a:t>Učebnú </a:t>
            </a:r>
            <a:r>
              <a:rPr lang="sk-SK" dirty="0"/>
              <a:t>zmluvu možno uzatvoriť najneskôr do 31. augusta príslušného kalendárneho roka pred nástupom žiaka do prvého ročníka; to neplatí, ak ide o uzatvorenie novej učebnej </a:t>
            </a:r>
            <a:r>
              <a:rPr lang="sk-SK" dirty="0" smtClean="0"/>
              <a:t>zmluvy. </a:t>
            </a:r>
            <a:endParaRPr lang="sk-SK" dirty="0"/>
          </a:p>
          <a:p>
            <a:pPr lvl="0"/>
            <a:endParaRPr lang="sk-SK" dirty="0"/>
          </a:p>
        </p:txBody>
      </p:sp>
      <p:graphicFrame>
        <p:nvGraphicFramePr>
          <p:cNvPr id="2" name="Objekt 1">
            <a:hlinkClick r:id="rId9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831638"/>
              </p:ext>
            </p:extLst>
          </p:nvPr>
        </p:nvGraphicFramePr>
        <p:xfrm>
          <a:off x="6981441" y="4154557"/>
          <a:ext cx="1711986" cy="1444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8" name="Dokument" showAsIcon="1" r:id="rId10" imgW="914400" imgH="771480" progId="Word.Document.12">
                  <p:embed/>
                </p:oleObj>
              </mc:Choice>
              <mc:Fallback>
                <p:oleObj name="Dokument" showAsIcon="1" r:id="rId10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981441" y="4154557"/>
                        <a:ext cx="1711986" cy="1444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700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47609850"/>
              </p:ext>
            </p:extLst>
          </p:nvPr>
        </p:nvGraphicFramePr>
        <p:xfrm>
          <a:off x="318053" y="1397000"/>
          <a:ext cx="8587408" cy="1226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Obdĺžniková bublina 10"/>
          <p:cNvSpPr/>
          <p:nvPr/>
        </p:nvSpPr>
        <p:spPr>
          <a:xfrm>
            <a:off x="1855304" y="3101009"/>
            <a:ext cx="6838123" cy="2491408"/>
          </a:xfrm>
          <a:prstGeom prst="wedgeRectCallout">
            <a:avLst>
              <a:gd name="adj1" fmla="val 31286"/>
              <a:gd name="adj2" fmla="val -9294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sk-SK" dirty="0"/>
              <a:t>Zamestnávateľ najneskôr do 15 dní odo dňa uzatvorenia učebnej zmluvy alebo novej učebnej zmluvy podľa odseku 9 zašle jeden rovnopis strednej odbornej škole a písomne oznámi jej uzatvorenie príslušnej stavovskej organizácii alebo príslušnej profesijnej organizácii. Ak došlo k ukončeniu učebnej zmluvy, zamestnávateľ do 15 dní odo dňa jej ukončenia písomne oznámi túto skutočnosť strednej odbornej škole a príslušnej stavovskej organizácii alebo príslušnej profesijnej organizácii. </a:t>
            </a:r>
          </a:p>
          <a:p>
            <a:pPr lvl="0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5608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1">
        <p:bldAsOne/>
      </p:bldGraphic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70515225"/>
              </p:ext>
            </p:extLst>
          </p:nvPr>
        </p:nvGraphicFramePr>
        <p:xfrm>
          <a:off x="318053" y="1230244"/>
          <a:ext cx="8587408" cy="1226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Obdĺžniková bublina 10"/>
          <p:cNvSpPr/>
          <p:nvPr/>
        </p:nvSpPr>
        <p:spPr>
          <a:xfrm>
            <a:off x="185530" y="2451652"/>
            <a:ext cx="8958469" cy="4406348"/>
          </a:xfrm>
          <a:prstGeom prst="wedgeRectCallout">
            <a:avLst>
              <a:gd name="adj1" fmla="val 30435"/>
              <a:gd name="adj2" fmla="val -6451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dirty="0"/>
              <a:t>Zamestnávateľ, ktorý poskytuje praktické vyučovanie v systéme duálneho vzdelávania, deleguje svojho zástupcu do skúšobnej komisie pre záverečnú skúšku, predmetovej maturitnej komisie pre odbornú zložku maturitnej skúšky alebo do skúšobnej komisie pre absolventskú skúšku. </a:t>
            </a:r>
          </a:p>
          <a:p>
            <a:r>
              <a:rPr lang="sk-SK" dirty="0"/>
              <a:t> </a:t>
            </a:r>
          </a:p>
          <a:p>
            <a:r>
              <a:rPr lang="sk-SK" dirty="0"/>
              <a:t>Klasifikáciu žiaka z písomnej časti záverečnej skúšky, praktickej časti záverečnej skúšky alebo ústnej časti záverečnej skúšky schvaľuje skúšobná komisia na návrh člena skúšobnej komisie podľa § 83 ods. 4 písm. a) hlasovaním. Pri rovnosti hlasov rozhoduje hlas predsedu skúšobnej komisie pre záverečnú skúšku. Ak ide o záverečnú skúšku žiaka, ktorý sa pripravuje v systéme duálneho vzdelávania, pri rovnosti hlasov rozhoduje hlas zástupcu zamestnávateľa, u ktorého sa žiak pripravuje.</a:t>
            </a:r>
          </a:p>
          <a:p>
            <a:endParaRPr lang="sk-SK" dirty="0"/>
          </a:p>
          <a:p>
            <a:r>
              <a:rPr lang="sk-SK" dirty="0" smtClean="0"/>
              <a:t>Praktická </a:t>
            </a:r>
            <a:r>
              <a:rPr lang="sk-SK" dirty="0"/>
              <a:t>časť odbornej zložky maturitnej skúšky žiaka, ktorý sa pripravoval v systéme duálneho vzdelávania, sa koná na pracovisku praktického vyučovania, ak sa stredná odborná škola a zamestnávateľ, u ktorého sa tento žiak pripravoval, nedohodnú inak</a:t>
            </a:r>
            <a:r>
              <a:rPr lang="sk-SK" dirty="0" smtClean="0"/>
              <a:t>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5850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3433519"/>
              </p:ext>
            </p:extLst>
          </p:nvPr>
        </p:nvGraphicFramePr>
        <p:xfrm>
          <a:off x="318053" y="1230244"/>
          <a:ext cx="8587408" cy="1226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Obdĺžniková bublina 10"/>
          <p:cNvSpPr/>
          <p:nvPr/>
        </p:nvSpPr>
        <p:spPr>
          <a:xfrm>
            <a:off x="185530" y="2404165"/>
            <a:ext cx="8958469" cy="3108739"/>
          </a:xfrm>
          <a:prstGeom prst="wedgeRectCallout">
            <a:avLst>
              <a:gd name="adj1" fmla="val 30435"/>
              <a:gd name="adj2" fmla="val -6451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sk-SK" dirty="0"/>
              <a:t>Zamestnávateľ môže so žiakom strednej odbornej školy alebo odborného učilišťa, najskôr v deň, keď žiak dovŕši 15 rokov veku, uzatvoriť zmluvu o budúcej pracovnej zmluve</a:t>
            </a:r>
          </a:p>
        </p:txBody>
      </p:sp>
      <p:graphicFrame>
        <p:nvGraphicFramePr>
          <p:cNvPr id="5" name="Objekt 4">
            <a:hlinkClick r:id="rId9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916378"/>
              </p:ext>
            </p:extLst>
          </p:nvPr>
        </p:nvGraphicFramePr>
        <p:xfrm>
          <a:off x="7401338" y="4147931"/>
          <a:ext cx="1617747" cy="1364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8" name="Dokument" showAsIcon="1" r:id="rId10" imgW="914400" imgH="771480" progId="Word.Document.12">
                  <p:embed/>
                </p:oleObj>
              </mc:Choice>
              <mc:Fallback>
                <p:oleObj name="Dokument" showAsIcon="1" r:id="rId10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401338" y="4147931"/>
                        <a:ext cx="1617747" cy="1364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078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97270549"/>
              </p:ext>
            </p:extLst>
          </p:nvPr>
        </p:nvGraphicFramePr>
        <p:xfrm>
          <a:off x="318053" y="1230244"/>
          <a:ext cx="8587408" cy="1226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Obdĺžniková bublina 10"/>
          <p:cNvSpPr/>
          <p:nvPr/>
        </p:nvSpPr>
        <p:spPr>
          <a:xfrm>
            <a:off x="185530" y="2404166"/>
            <a:ext cx="8958469" cy="3108739"/>
          </a:xfrm>
          <a:prstGeom prst="wedgeRectCallout">
            <a:avLst>
              <a:gd name="adj1" fmla="val 30435"/>
              <a:gd name="adj2" fmla="val -6451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sk-SK" dirty="0" smtClean="0"/>
          </a:p>
          <a:p>
            <a:pPr lvl="0"/>
            <a:r>
              <a:rPr lang="sk-SK" dirty="0" smtClean="0"/>
              <a:t>Opakované </a:t>
            </a:r>
            <a:r>
              <a:rPr lang="sk-SK" dirty="0"/>
              <a:t>overenie spôsobilosti zamestnávateľa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/>
              <a:t>Zamestnávateľ najneskôr </a:t>
            </a:r>
            <a:r>
              <a:rPr lang="sk-SK" sz="2000" b="1" dirty="0">
                <a:solidFill>
                  <a:schemeClr val="tx1"/>
                </a:solidFill>
              </a:rPr>
              <a:t>tri mesiace </a:t>
            </a:r>
            <a:r>
              <a:rPr lang="sk-SK" dirty="0"/>
              <a:t>pred uplynutím obdobia platnosti osvedčenia písomne oznámi príslušnej stavovskej organizácii alebo príslušnej profesijnej organizácii svoj záujem pokračovať v poskytovaní praktického vyučovania v systéme duálneho vzdelávania.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/>
              <a:t>Príslušná stavovská organizácia alebo príslušná profesijná organizácia vymenuje komisiu, ktorá vykoná obhliadku pracoviska praktického vyučovania a jeho materiálno-technického zabezpečenia zameranú na splnenie podmienok podľa § 12 ods. 3 alebo ods. 4.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/>
              <a:t>Na opakované overenie spôsobilosti zamestnávateľa sa rovnako vzťahujú ustanovenia § 13 ods. 6 až 10.</a:t>
            </a:r>
          </a:p>
          <a:p>
            <a:r>
              <a:rPr lang="sk-SK" dirty="0" smtClean="0"/>
              <a:t>.</a:t>
            </a:r>
            <a:endParaRPr lang="sk-SK" dirty="0"/>
          </a:p>
          <a:p>
            <a:pPr lvl="0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1392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53837637"/>
              </p:ext>
            </p:extLst>
          </p:nvPr>
        </p:nvGraphicFramePr>
        <p:xfrm>
          <a:off x="263237" y="1496290"/>
          <a:ext cx="8756072" cy="3964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595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dpis 1"/>
          <p:cNvSpPr txBox="1">
            <a:spLocks/>
          </p:cNvSpPr>
          <p:nvPr/>
        </p:nvSpPr>
        <p:spPr bwMode="auto">
          <a:xfrm>
            <a:off x="457200" y="1268413"/>
            <a:ext cx="82296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sk-SK" sz="2000" b="1">
                <a:latin typeface="Arial Black" panose="020B0A04020102020204" pitchFamily="34" charset="0"/>
              </a:rPr>
              <a:t>Slovensko sa prepadá v konkurencieschopnosti a jednou</a:t>
            </a:r>
            <a:br>
              <a:rPr lang="en-US" altLang="sk-SK" sz="2000" b="1">
                <a:latin typeface="Arial Black" panose="020B0A04020102020204" pitchFamily="34" charset="0"/>
              </a:rPr>
            </a:br>
            <a:r>
              <a:rPr lang="en-US" altLang="sk-SK" sz="2000" b="1">
                <a:latin typeface="Arial Black" panose="020B0A04020102020204" pitchFamily="34" charset="0"/>
              </a:rPr>
              <a:t>z príčin je aj znižujúca sa úroveň školstva</a:t>
            </a:r>
            <a:endParaRPr lang="en-US" altLang="sk-SK" sz="2000" b="1">
              <a:latin typeface="Trebuchet MS" panose="020B0603020202020204" pitchFamily="34" charset="0"/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457200" y="2133600"/>
            <a:ext cx="4114800" cy="4086225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sk-SK" b="1" dirty="0" smtClean="0"/>
              <a:t>Slovensko</a:t>
            </a:r>
            <a:r>
              <a:rPr lang="en-US" b="1" dirty="0" smtClean="0"/>
              <a:t> </a:t>
            </a:r>
            <a:r>
              <a:rPr lang="en-US" b="1" dirty="0" err="1" smtClean="0"/>
              <a:t>klesá</a:t>
            </a:r>
            <a:r>
              <a:rPr lang="en-US" b="1" dirty="0" smtClean="0"/>
              <a:t> </a:t>
            </a:r>
            <a:r>
              <a:rPr lang="en-US" dirty="0" smtClean="0"/>
              <a:t>v </a:t>
            </a:r>
            <a:r>
              <a:rPr lang="en-US" dirty="0" err="1" smtClean="0"/>
              <a:t>rebríčku</a:t>
            </a:r>
            <a:r>
              <a:rPr lang="sk-SK" dirty="0" smtClean="0"/>
              <a:t> </a:t>
            </a:r>
            <a:r>
              <a:rPr lang="en-US" dirty="0" err="1" smtClean="0"/>
              <a:t>konkurencieschopnosti</a:t>
            </a:r>
            <a:r>
              <a:rPr lang="en-US" dirty="0" smtClean="0"/>
              <a:t>, </a:t>
            </a:r>
            <a:r>
              <a:rPr lang="en-US" dirty="0" err="1" smtClean="0"/>
              <a:t>ktorý</a:t>
            </a:r>
            <a:r>
              <a:rPr lang="en-US" dirty="0" smtClean="0"/>
              <a:t> </a:t>
            </a:r>
            <a:r>
              <a:rPr lang="en-US" dirty="0" err="1" smtClean="0"/>
              <a:t>každoročne</a:t>
            </a:r>
            <a:r>
              <a:rPr lang="sk-SK" dirty="0" smtClean="0"/>
              <a:t> </a:t>
            </a:r>
            <a:r>
              <a:rPr lang="en-US" dirty="0" err="1" smtClean="0"/>
              <a:t>zostavuje</a:t>
            </a:r>
            <a:r>
              <a:rPr lang="en-US" dirty="0" smtClean="0"/>
              <a:t> </a:t>
            </a:r>
            <a:r>
              <a:rPr lang="en-US" dirty="0" err="1" smtClean="0"/>
              <a:t>Svetové</a:t>
            </a:r>
            <a:r>
              <a:rPr lang="en-US" dirty="0" smtClean="0"/>
              <a:t> </a:t>
            </a:r>
            <a:r>
              <a:rPr lang="en-US" dirty="0" err="1" smtClean="0"/>
              <a:t>ekonomické</a:t>
            </a:r>
            <a:r>
              <a:rPr lang="en-US" dirty="0" smtClean="0"/>
              <a:t> </a:t>
            </a:r>
            <a:r>
              <a:rPr lang="en-US" dirty="0" err="1" smtClean="0"/>
              <a:t>fórum</a:t>
            </a:r>
            <a:r>
              <a:rPr lang="en-US" dirty="0" smtClean="0"/>
              <a:t> (v </a:t>
            </a:r>
            <a:r>
              <a:rPr lang="en-US" dirty="0" err="1" smtClean="0"/>
              <a:t>roku</a:t>
            </a:r>
            <a:r>
              <a:rPr lang="sk-SK" dirty="0" smtClean="0"/>
              <a:t> </a:t>
            </a:r>
            <a:r>
              <a:rPr lang="pl-PL" dirty="0" smtClean="0"/>
              <a:t>2013: 78 miesto zo 148 krajín).</a:t>
            </a:r>
          </a:p>
          <a:p>
            <a:pPr fontAlgn="auto">
              <a:spcAft>
                <a:spcPts val="0"/>
              </a:spcAft>
              <a:defRPr/>
            </a:pPr>
            <a:endParaRPr lang="pl-PL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Prispieva</a:t>
            </a:r>
            <a:r>
              <a:rPr lang="en-US" dirty="0" smtClean="0"/>
              <a:t> k </a:t>
            </a:r>
            <a:r>
              <a:rPr lang="en-US" dirty="0" err="1" smtClean="0"/>
              <a:t>tomu</a:t>
            </a:r>
            <a:r>
              <a:rPr lang="en-US" dirty="0" smtClean="0"/>
              <a:t> </a:t>
            </a:r>
            <a:r>
              <a:rPr lang="en-US" dirty="0" err="1" smtClean="0"/>
              <a:t>aj</a:t>
            </a:r>
            <a:r>
              <a:rPr lang="en-US" dirty="0" smtClean="0"/>
              <a:t> </a:t>
            </a:r>
            <a:r>
              <a:rPr lang="en-US" b="1" dirty="0" err="1" smtClean="0"/>
              <a:t>kontinuálny</a:t>
            </a:r>
            <a:r>
              <a:rPr lang="en-US" b="1" dirty="0" smtClean="0"/>
              <a:t> </a:t>
            </a:r>
            <a:r>
              <a:rPr lang="en-US" b="1" dirty="0" err="1" smtClean="0"/>
              <a:t>pokles</a:t>
            </a:r>
            <a:r>
              <a:rPr lang="en-US" b="1" dirty="0" smtClean="0"/>
              <a:t> </a:t>
            </a:r>
            <a:r>
              <a:rPr lang="en-US" dirty="0" smtClean="0"/>
              <a:t>v</a:t>
            </a:r>
            <a:r>
              <a:rPr lang="sk-SK" dirty="0" smtClean="0"/>
              <a:t> </a:t>
            </a:r>
            <a:r>
              <a:rPr lang="en-US" dirty="0" err="1" smtClean="0"/>
              <a:t>oblastiach</a:t>
            </a:r>
            <a:r>
              <a:rPr lang="en-US" dirty="0" smtClean="0"/>
              <a:t> </a:t>
            </a:r>
            <a:r>
              <a:rPr lang="en-US" dirty="0" err="1" smtClean="0"/>
              <a:t>súvisiacich</a:t>
            </a:r>
            <a:r>
              <a:rPr lang="en-US" dirty="0" smtClean="0"/>
              <a:t> so </a:t>
            </a:r>
            <a:r>
              <a:rPr lang="en-US" dirty="0" err="1" smtClean="0"/>
              <a:t>školstvom</a:t>
            </a:r>
            <a:r>
              <a:rPr lang="en-US" dirty="0" smtClean="0"/>
              <a:t>:</a:t>
            </a:r>
          </a:p>
          <a:p>
            <a:pPr marL="971550" lvl="1" indent="-51435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dirty="0" err="1" smtClean="0"/>
              <a:t>Kvalita</a:t>
            </a:r>
            <a:r>
              <a:rPr lang="en-US" dirty="0" smtClean="0"/>
              <a:t> </a:t>
            </a:r>
            <a:r>
              <a:rPr lang="en-US" dirty="0" err="1" smtClean="0"/>
              <a:t>vzdelávacieho</a:t>
            </a:r>
            <a:r>
              <a:rPr lang="en-US" dirty="0" smtClean="0"/>
              <a:t> </a:t>
            </a:r>
            <a:r>
              <a:rPr lang="en-US" dirty="0" err="1" smtClean="0"/>
              <a:t>systému</a:t>
            </a:r>
            <a:endParaRPr lang="en-US" dirty="0" smtClean="0"/>
          </a:p>
          <a:p>
            <a:pPr marL="971550" lvl="1" indent="-51435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dirty="0" err="1" smtClean="0"/>
              <a:t>Spolupráca</a:t>
            </a:r>
            <a:r>
              <a:rPr lang="en-US" dirty="0" smtClean="0"/>
              <a:t> </a:t>
            </a:r>
            <a:r>
              <a:rPr lang="en-US" dirty="0" err="1" smtClean="0"/>
              <a:t>medzi</a:t>
            </a:r>
            <a:r>
              <a:rPr lang="en-US" dirty="0" smtClean="0"/>
              <a:t> </a:t>
            </a:r>
            <a:r>
              <a:rPr lang="sk-SK" dirty="0" smtClean="0"/>
              <a:t>z</a:t>
            </a:r>
            <a:r>
              <a:rPr lang="en-US" dirty="0" err="1" smtClean="0"/>
              <a:t>amestnávateľom</a:t>
            </a:r>
            <a:r>
              <a:rPr lang="en-US" dirty="0" smtClean="0"/>
              <a:t> a </a:t>
            </a:r>
            <a:r>
              <a:rPr lang="en-US" dirty="0" err="1" smtClean="0"/>
              <a:t>trhom</a:t>
            </a:r>
            <a:r>
              <a:rPr lang="sk-SK" dirty="0" smtClean="0"/>
              <a:t> </a:t>
            </a:r>
            <a:r>
              <a:rPr lang="en-US" dirty="0" err="1" smtClean="0"/>
              <a:t>práce</a:t>
            </a:r>
            <a:endParaRPr lang="en-US" dirty="0" smtClean="0"/>
          </a:p>
          <a:p>
            <a:pPr marL="971550" lvl="1" indent="-51435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dirty="0" err="1" smtClean="0"/>
              <a:t>Schopnosť</a:t>
            </a:r>
            <a:r>
              <a:rPr lang="en-US" dirty="0" smtClean="0"/>
              <a:t> </a:t>
            </a:r>
            <a:r>
              <a:rPr lang="en-US" dirty="0" err="1" smtClean="0"/>
              <a:t>prilákať</a:t>
            </a:r>
            <a:r>
              <a:rPr lang="en-US" dirty="0" smtClean="0"/>
              <a:t> a </a:t>
            </a:r>
            <a:r>
              <a:rPr lang="en-US" dirty="0" err="1" smtClean="0"/>
              <a:t>udržať</a:t>
            </a:r>
            <a:r>
              <a:rPr lang="en-US" dirty="0" smtClean="0"/>
              <a:t> </a:t>
            </a:r>
            <a:r>
              <a:rPr lang="en-US" dirty="0" err="1" smtClean="0"/>
              <a:t>talenty</a:t>
            </a:r>
            <a:endParaRPr lang="en-US" sz="4400" b="1" dirty="0" smtClean="0"/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600" b="1" dirty="0">
              <a:latin typeface="+mj-lt"/>
            </a:endParaRPr>
          </a:p>
        </p:txBody>
      </p:sp>
      <p:pic>
        <p:nvPicPr>
          <p:cNvPr id="28675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3" t="12946" r="8667" b="12352"/>
          <a:stretch>
            <a:fillRect/>
          </a:stretch>
        </p:blipFill>
        <p:spPr bwMode="auto">
          <a:xfrm>
            <a:off x="4572000" y="1989138"/>
            <a:ext cx="411480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"...aby každý absolvent mal uplatnenie"</a:t>
            </a: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EA5D725-D141-44D7-98F2-C09DF46C684B}" type="slidenum">
              <a:rPr lang="en-US" altLang="sk-SK">
                <a:solidFill>
                  <a:srgbClr val="898989"/>
                </a:solidFill>
              </a:rPr>
              <a:pPr/>
              <a:t>3</a:t>
            </a:fld>
            <a:endParaRPr lang="en-US" altLang="sk-SK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67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61042318"/>
              </p:ext>
            </p:extLst>
          </p:nvPr>
        </p:nvGraphicFramePr>
        <p:xfrm>
          <a:off x="263237" y="1496290"/>
          <a:ext cx="8756072" cy="3964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Skupina 2"/>
          <p:cNvGrpSpPr/>
          <p:nvPr/>
        </p:nvGrpSpPr>
        <p:grpSpPr>
          <a:xfrm>
            <a:off x="263237" y="2885246"/>
            <a:ext cx="4378036" cy="327164"/>
            <a:chOff x="0" y="1468934"/>
            <a:chExt cx="4378036" cy="327164"/>
          </a:xfrm>
        </p:grpSpPr>
        <p:sp>
          <p:nvSpPr>
            <p:cNvPr id="4" name="Obdĺžnik 3"/>
            <p:cNvSpPr/>
            <p:nvPr/>
          </p:nvSpPr>
          <p:spPr>
            <a:xfrm>
              <a:off x="0" y="1468934"/>
              <a:ext cx="4378036" cy="327164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Obdĺžnik 4"/>
            <p:cNvSpPr/>
            <p:nvPr/>
          </p:nvSpPr>
          <p:spPr>
            <a:xfrm>
              <a:off x="0" y="1468934"/>
              <a:ext cx="4378036" cy="3271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24130" rIns="135128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sz="1900" kern="1200" dirty="0" smtClean="0"/>
                <a:t>30.04.2015</a:t>
              </a:r>
              <a:endParaRPr lang="sk-SK" sz="1900" kern="1200" dirty="0"/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4641273" y="4084568"/>
            <a:ext cx="4378036" cy="327164"/>
            <a:chOff x="0" y="1468934"/>
            <a:chExt cx="4378036" cy="327164"/>
          </a:xfrm>
        </p:grpSpPr>
        <p:sp>
          <p:nvSpPr>
            <p:cNvPr id="7" name="Obdĺžnik 6"/>
            <p:cNvSpPr/>
            <p:nvPr/>
          </p:nvSpPr>
          <p:spPr>
            <a:xfrm>
              <a:off x="0" y="1468934"/>
              <a:ext cx="4378036" cy="327164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Obdĺžnik 7"/>
            <p:cNvSpPr/>
            <p:nvPr/>
          </p:nvSpPr>
          <p:spPr>
            <a:xfrm>
              <a:off x="0" y="1468934"/>
              <a:ext cx="4378036" cy="3271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24130" rIns="135128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sz="1900" dirty="0" smtClean="0"/>
                <a:t>12/2015</a:t>
              </a:r>
              <a:endParaRPr lang="sk-SK" sz="19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4971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79436493"/>
              </p:ext>
            </p:extLst>
          </p:nvPr>
        </p:nvGraphicFramePr>
        <p:xfrm>
          <a:off x="263237" y="1245703"/>
          <a:ext cx="8801250" cy="5062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093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85141925"/>
              </p:ext>
            </p:extLst>
          </p:nvPr>
        </p:nvGraphicFramePr>
        <p:xfrm>
          <a:off x="263237" y="1219199"/>
          <a:ext cx="8756072" cy="5433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1970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71768688"/>
              </p:ext>
            </p:extLst>
          </p:nvPr>
        </p:nvGraphicFramePr>
        <p:xfrm>
          <a:off x="263237" y="1219199"/>
          <a:ext cx="8756072" cy="5433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0902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668956" y="2556082"/>
            <a:ext cx="7560645" cy="1176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k-SK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15000"/>
              </a:lnSpc>
            </a:pPr>
            <a:r>
              <a:rPr lang="sk-SK" sz="36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Ďakujem za pozornosť</a:t>
            </a:r>
            <a:endParaRPr lang="sk-SK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75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 txBox="1">
            <a:spLocks/>
          </p:cNvSpPr>
          <p:nvPr/>
        </p:nvSpPr>
        <p:spPr bwMode="auto">
          <a:xfrm>
            <a:off x="457200" y="1239838"/>
            <a:ext cx="82296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sk-SK" sz="2000" b="1">
                <a:latin typeface="Arial Black" panose="020B0A04020102020204" pitchFamily="34" charset="0"/>
              </a:rPr>
              <a:t>Každoročne sa vynakladajú náklady na vzdelávanie</a:t>
            </a:r>
            <a:br>
              <a:rPr lang="en-US" altLang="sk-SK" sz="2000" b="1">
                <a:latin typeface="Arial Black" panose="020B0A04020102020204" pitchFamily="34" charset="0"/>
              </a:rPr>
            </a:br>
            <a:r>
              <a:rPr lang="en-US" altLang="sk-SK" sz="2000" b="1">
                <a:latin typeface="Arial Black" panose="020B0A04020102020204" pitchFamily="34" charset="0"/>
              </a:rPr>
              <a:t>absolventov, ktorí sa neuplatnia vo svojom odbore</a:t>
            </a:r>
            <a:endParaRPr lang="en-US" altLang="sk-SK" sz="2000" b="1">
              <a:latin typeface="Trebuchet MS" panose="020B0603020202020204" pitchFamily="34" charset="0"/>
            </a:endParaRPr>
          </a:p>
        </p:txBody>
      </p:sp>
      <p:sp>
        <p:nvSpPr>
          <p:cNvPr id="29698" name="Zástupný symbol obsahu 2"/>
          <p:cNvSpPr txBox="1">
            <a:spLocks/>
          </p:cNvSpPr>
          <p:nvPr/>
        </p:nvSpPr>
        <p:spPr bwMode="auto">
          <a:xfrm>
            <a:off x="323850" y="2205038"/>
            <a:ext cx="42481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altLang="sk-SK" sz="1500">
                <a:latin typeface="Arial Narrow" panose="020B0606020202030204" pitchFamily="34" charset="0"/>
              </a:rPr>
              <a:t>Len približne </a:t>
            </a:r>
            <a:r>
              <a:rPr lang="nb-NO" altLang="sk-SK" sz="1500" b="1">
                <a:latin typeface="Arial Narrow" panose="020B0606020202030204" pitchFamily="34" charset="0"/>
              </a:rPr>
              <a:t>25% absolventov </a:t>
            </a:r>
            <a:r>
              <a:rPr lang="nb-NO" altLang="sk-SK" sz="1500">
                <a:latin typeface="Arial Narrow" panose="020B0606020202030204" pitchFamily="34" charset="0"/>
              </a:rPr>
              <a:t>SOŠ sa</a:t>
            </a:r>
            <a:r>
              <a:rPr lang="sk-SK" altLang="sk-SK" sz="1500">
                <a:latin typeface="Arial Narrow" panose="020B0606020202030204" pitchFamily="34" charset="0"/>
              </a:rPr>
              <a:t> </a:t>
            </a:r>
            <a:r>
              <a:rPr lang="en-US" altLang="sk-SK" sz="1500">
                <a:latin typeface="Arial Narrow" panose="020B0606020202030204" pitchFamily="34" charset="0"/>
              </a:rPr>
              <a:t>uplatní vo svojom študovanom/príbuznom</a:t>
            </a:r>
            <a:r>
              <a:rPr lang="sk-SK" altLang="sk-SK" sz="1500">
                <a:latin typeface="Arial Narrow" panose="020B0606020202030204" pitchFamily="34" charset="0"/>
              </a:rPr>
              <a:t> </a:t>
            </a:r>
            <a:r>
              <a:rPr lang="en-US" altLang="sk-SK" sz="1500">
                <a:latin typeface="Arial Narrow" panose="020B0606020202030204" pitchFamily="34" charset="0"/>
              </a:rPr>
              <a:t>odbore</a:t>
            </a:r>
            <a:endParaRPr lang="sk-SK" altLang="sk-SK" sz="1500">
              <a:latin typeface="Arial Narrow" panose="020B060602020203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k-SK" altLang="sk-SK" sz="1500">
                <a:latin typeface="Arial Narrow" panose="020B0606020202030204" pitchFamily="34" charset="0"/>
              </a:rPr>
              <a:t>Z</a:t>
            </a:r>
            <a:r>
              <a:rPr lang="en-US" altLang="sk-SK" sz="1500">
                <a:latin typeface="Arial Narrow" panose="020B0606020202030204" pitchFamily="34" charset="0"/>
              </a:rPr>
              <a:t>vyšní absolventi sa </a:t>
            </a:r>
            <a:r>
              <a:rPr lang="en-US" altLang="sk-SK" sz="1500" b="1">
                <a:latin typeface="Arial Narrow" panose="020B0606020202030204" pitchFamily="34" charset="0"/>
              </a:rPr>
              <a:t>rekvalifikujú a</a:t>
            </a:r>
            <a:r>
              <a:rPr lang="sk-SK" altLang="sk-SK" sz="1500" b="1">
                <a:latin typeface="Arial Narrow" panose="020B0606020202030204" pitchFamily="34" charset="0"/>
              </a:rPr>
              <a:t> </a:t>
            </a:r>
            <a:r>
              <a:rPr lang="it-IT" altLang="sk-SK" sz="1500" b="1">
                <a:latin typeface="Arial Narrow" panose="020B0606020202030204" pitchFamily="34" charset="0"/>
              </a:rPr>
              <a:t>uplatnia </a:t>
            </a:r>
            <a:r>
              <a:rPr lang="it-IT" altLang="sk-SK" sz="1500">
                <a:latin typeface="Arial Narrow" panose="020B0606020202030204" pitchFamily="34" charset="0"/>
              </a:rPr>
              <a:t>sa v inom odbore alebo sa po</a:t>
            </a:r>
            <a:r>
              <a:rPr lang="sk-SK" altLang="sk-SK" sz="1500">
                <a:latin typeface="Arial Narrow" panose="020B0606020202030204" pitchFamily="34" charset="0"/>
              </a:rPr>
              <a:t> </a:t>
            </a:r>
            <a:r>
              <a:rPr lang="en-US" altLang="sk-SK" sz="1500">
                <a:latin typeface="Arial Narrow" panose="020B0606020202030204" pitchFamily="34" charset="0"/>
              </a:rPr>
              <a:t>ukončení štúdia stávajú nezamestnanými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k-SK" altLang="sk-SK" sz="1500">
                <a:latin typeface="Arial Narrow" panose="020B0606020202030204" pitchFamily="34" charset="0"/>
              </a:rPr>
              <a:t>A</a:t>
            </a:r>
            <a:r>
              <a:rPr lang="en-US" altLang="sk-SK" sz="1500">
                <a:latin typeface="Arial Narrow" panose="020B0606020202030204" pitchFamily="34" charset="0"/>
              </a:rPr>
              <a:t>ž </a:t>
            </a:r>
            <a:r>
              <a:rPr lang="en-US" altLang="sk-SK" sz="1500" b="1">
                <a:latin typeface="Arial Narrow" panose="020B0606020202030204" pitchFamily="34" charset="0"/>
              </a:rPr>
              <a:t>75% študentov </a:t>
            </a:r>
            <a:r>
              <a:rPr lang="en-US" altLang="sk-SK" sz="1500">
                <a:latin typeface="Arial Narrow" panose="020B0606020202030204" pitchFamily="34" charset="0"/>
              </a:rPr>
              <a:t>SOŠ sú vzdelávaní</a:t>
            </a:r>
            <a:r>
              <a:rPr lang="sk-SK" altLang="sk-SK" sz="1500">
                <a:latin typeface="Arial Narrow" panose="020B0606020202030204" pitchFamily="34" charset="0"/>
              </a:rPr>
              <a:t> </a:t>
            </a:r>
            <a:r>
              <a:rPr lang="en-US" altLang="sk-SK" sz="1500">
                <a:latin typeface="Arial Narrow" panose="020B0606020202030204" pitchFamily="34" charset="0"/>
              </a:rPr>
              <a:t>neefektívne</a:t>
            </a:r>
            <a:r>
              <a:rPr lang="sk-SK" altLang="sk-SK" sz="1500">
                <a:latin typeface="Arial Narrow" panose="020B0606020202030204" pitchFamily="34" charset="0"/>
              </a:rPr>
              <a:t> - </a:t>
            </a:r>
            <a:r>
              <a:rPr lang="en-US" altLang="sk-SK" sz="1500">
                <a:latin typeface="Arial Narrow" panose="020B0606020202030204" pitchFamily="34" charset="0"/>
              </a:rPr>
              <a:t>nie sú vzdelávaní pre</a:t>
            </a:r>
            <a:r>
              <a:rPr lang="sk-SK" altLang="sk-SK" sz="1500">
                <a:latin typeface="Arial Narrow" panose="020B0606020202030204" pitchFamily="34" charset="0"/>
              </a:rPr>
              <a:t> </a:t>
            </a:r>
            <a:r>
              <a:rPr lang="en-US" altLang="sk-SK" sz="1500">
                <a:latin typeface="Arial Narrow" panose="020B0606020202030204" pitchFamily="34" charset="0"/>
              </a:rPr>
              <a:t>potreby trhu práce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sk-SK" sz="1500">
                <a:latin typeface="Arial Narrow" panose="020B0606020202030204" pitchFamily="34" charset="0"/>
              </a:rPr>
              <a:t>Prostriedky vynaložené na ich vzdelávanie sú</a:t>
            </a:r>
            <a:r>
              <a:rPr lang="sk-SK" altLang="sk-SK" sz="1500">
                <a:latin typeface="Arial Narrow" panose="020B0606020202030204" pitchFamily="34" charset="0"/>
              </a:rPr>
              <a:t> </a:t>
            </a:r>
            <a:r>
              <a:rPr lang="en-US" altLang="sk-SK" sz="1500">
                <a:latin typeface="Arial Narrow" panose="020B0606020202030204" pitchFamily="34" charset="0"/>
              </a:rPr>
              <a:t>teda </a:t>
            </a:r>
            <a:r>
              <a:rPr lang="en-US" altLang="sk-SK" sz="1500" b="1">
                <a:latin typeface="Arial Narrow" panose="020B0606020202030204" pitchFamily="34" charset="0"/>
              </a:rPr>
              <a:t>alokované neefektívne</a:t>
            </a:r>
            <a:endParaRPr lang="sk-SK" altLang="sk-SK" sz="1500" b="1">
              <a:latin typeface="Arial Narrow" panose="020B060602020203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sk-SK" sz="1500">
                <a:latin typeface="Arial Narrow" panose="020B0606020202030204" pitchFamily="34" charset="0"/>
              </a:rPr>
              <a:t>Duálne vzdelávanie môže pomôcť lepšie</a:t>
            </a:r>
            <a:r>
              <a:rPr lang="sk-SK" altLang="sk-SK" sz="1500">
                <a:latin typeface="Arial Narrow" panose="020B0606020202030204" pitchFamily="34" charset="0"/>
              </a:rPr>
              <a:t> </a:t>
            </a:r>
            <a:r>
              <a:rPr lang="en-US" altLang="sk-SK" sz="1500">
                <a:latin typeface="Arial Narrow" panose="020B0606020202030204" pitchFamily="34" charset="0"/>
              </a:rPr>
              <a:t>reflektovať potreby trhu práce a </a:t>
            </a:r>
            <a:r>
              <a:rPr lang="en-US" altLang="sk-SK" sz="1500" b="1">
                <a:latin typeface="Arial Narrow" panose="020B0606020202030204" pitchFamily="34" charset="0"/>
              </a:rPr>
              <a:t>zvýšiť</a:t>
            </a:r>
            <a:r>
              <a:rPr lang="sk-SK" altLang="sk-SK" sz="1500" b="1">
                <a:latin typeface="Arial Narrow" panose="020B0606020202030204" pitchFamily="34" charset="0"/>
              </a:rPr>
              <a:t> </a:t>
            </a:r>
            <a:r>
              <a:rPr lang="en-US" altLang="sk-SK" sz="1500" b="1">
                <a:latin typeface="Arial Narrow" panose="020B0606020202030204" pitchFamily="34" charset="0"/>
              </a:rPr>
              <a:t>uplatnenie absolventov</a:t>
            </a:r>
            <a:endParaRPr lang="sk-SK" altLang="sk-SK" sz="1500" b="1">
              <a:latin typeface="Arial Narrow" panose="020B060602020203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altLang="sk-SK" sz="1500">
                <a:latin typeface="Arial Narrow" panose="020B0606020202030204" pitchFamily="34" charset="0"/>
              </a:rPr>
              <a:t>Graf znázorňuje, o koľko je možné postupne </a:t>
            </a:r>
            <a:r>
              <a:rPr lang="en-US" altLang="sk-SK" sz="1500" b="1">
                <a:latin typeface="Arial Narrow" panose="020B0606020202030204" pitchFamily="34" charset="0"/>
              </a:rPr>
              <a:t>znižovať </a:t>
            </a:r>
            <a:r>
              <a:rPr lang="en-US" altLang="sk-SK" sz="1500">
                <a:latin typeface="Arial Narrow" panose="020B0606020202030204" pitchFamily="34" charset="0"/>
              </a:rPr>
              <a:t>neefektívne vynaložené náklady na</a:t>
            </a:r>
            <a:r>
              <a:rPr lang="sk-SK" altLang="sk-SK" sz="1500">
                <a:latin typeface="Arial Narrow" panose="020B0606020202030204" pitchFamily="34" charset="0"/>
              </a:rPr>
              <a:t> </a:t>
            </a:r>
            <a:r>
              <a:rPr lang="en-US" altLang="sk-SK" sz="1500">
                <a:latin typeface="Arial Narrow" panose="020B0606020202030204" pitchFamily="34" charset="0"/>
              </a:rPr>
              <a:t>vzdelávanie po nábehu duálneho systému</a:t>
            </a:r>
            <a:endParaRPr lang="en-US" altLang="sk-SK" sz="1500" b="1">
              <a:latin typeface="Arial Narrow" panose="020B0606020202030204" pitchFamily="34" charset="0"/>
            </a:endParaRPr>
          </a:p>
        </p:txBody>
      </p:sp>
      <p:pic>
        <p:nvPicPr>
          <p:cNvPr id="29699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0575"/>
            <a:ext cx="422910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"...aby každý absolvent mal uplatnenie"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831AA1D-4452-4FE1-8DB3-F4A9BA069858}" type="slidenum">
              <a:rPr lang="en-US" altLang="sk-SK">
                <a:solidFill>
                  <a:srgbClr val="898989"/>
                </a:solidFill>
              </a:rPr>
              <a:pPr/>
              <a:t>4</a:t>
            </a:fld>
            <a:endParaRPr lang="en-US" altLang="sk-SK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21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Nadpis 1"/>
          <p:cNvSpPr txBox="1">
            <a:spLocks/>
          </p:cNvSpPr>
          <p:nvPr/>
        </p:nvSpPr>
        <p:spPr bwMode="auto">
          <a:xfrm>
            <a:off x="457200" y="1239838"/>
            <a:ext cx="82296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sk-SK" sz="2000" b="1">
                <a:latin typeface="Arial Black" panose="020B0A04020102020204" pitchFamily="34" charset="0"/>
              </a:rPr>
              <a:t>Neuplatnení absolventi SOŠ vyvolávajú aj dodatočné</a:t>
            </a:r>
          </a:p>
          <a:p>
            <a:pPr algn="ctr"/>
            <a:r>
              <a:rPr lang="en-US" altLang="sk-SK" sz="2000" b="1">
                <a:latin typeface="Arial Black" panose="020B0A04020102020204" pitchFamily="34" charset="0"/>
              </a:rPr>
              <a:t>náklady na strane štátu aj zamestnávateľov</a:t>
            </a:r>
            <a:endParaRPr lang="en-US" altLang="sk-SK" sz="2000" b="1">
              <a:latin typeface="Trebuchet MS" panose="020B0603020202020204" pitchFamily="34" charset="0"/>
            </a:endParaRPr>
          </a:p>
        </p:txBody>
      </p:sp>
      <p:sp>
        <p:nvSpPr>
          <p:cNvPr id="30722" name="Zástupný symbol obsahu 2"/>
          <p:cNvSpPr txBox="1">
            <a:spLocks/>
          </p:cNvSpPr>
          <p:nvPr/>
        </p:nvSpPr>
        <p:spPr bwMode="auto">
          <a:xfrm>
            <a:off x="323850" y="2205038"/>
            <a:ext cx="42481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sk-SK">
                <a:latin typeface="Arial Narrow" panose="020B0606020202030204" pitchFamily="34" charset="0"/>
              </a:rPr>
              <a:t>Nezamestnaní a neuplatnení absolventi SOŠ</a:t>
            </a:r>
            <a:r>
              <a:rPr lang="sk-SK" altLang="sk-SK">
                <a:latin typeface="Arial Narrow" panose="020B0606020202030204" pitchFamily="34" charset="0"/>
              </a:rPr>
              <a:t> </a:t>
            </a:r>
            <a:r>
              <a:rPr lang="en-US" altLang="sk-SK">
                <a:latin typeface="Arial Narrow" panose="020B0606020202030204" pitchFamily="34" charset="0"/>
              </a:rPr>
              <a:t>vyvolávajú dodatočné náklady na strane štátu</a:t>
            </a:r>
            <a:r>
              <a:rPr lang="sk-SK" altLang="sk-SK">
                <a:latin typeface="Arial Narrow" panose="020B0606020202030204" pitchFamily="34" charset="0"/>
              </a:rPr>
              <a:t> </a:t>
            </a:r>
            <a:r>
              <a:rPr lang="it-IT" altLang="sk-SK">
                <a:latin typeface="Arial Narrow" panose="020B0606020202030204" pitchFamily="34" charset="0"/>
              </a:rPr>
              <a:t>v súvislosti so </a:t>
            </a:r>
            <a:r>
              <a:rPr lang="it-IT" altLang="sk-SK" b="1">
                <a:latin typeface="Arial Narrow" panose="020B0606020202030204" pitchFamily="34" charset="0"/>
              </a:rPr>
              <a:t>sociálnymi podporami a</a:t>
            </a:r>
            <a:r>
              <a:rPr lang="sk-SK" altLang="sk-SK" b="1">
                <a:latin typeface="Arial Narrow" panose="020B0606020202030204" pitchFamily="34" charset="0"/>
              </a:rPr>
              <a:t> </a:t>
            </a:r>
            <a:r>
              <a:rPr lang="en-US" altLang="sk-SK" b="1">
                <a:latin typeface="Arial Narrow" panose="020B0606020202030204" pitchFamily="34" charset="0"/>
              </a:rPr>
              <a:t>rekvalifikáciami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sk-SK">
                <a:latin typeface="Arial Narrow" panose="020B0606020202030204" pitchFamily="34" charset="0"/>
              </a:rPr>
              <a:t>Zamestnávateľom vznikajú dodatočné</a:t>
            </a:r>
            <a:r>
              <a:rPr lang="sk-SK" altLang="sk-SK">
                <a:latin typeface="Arial Narrow" panose="020B0606020202030204" pitchFamily="34" charset="0"/>
              </a:rPr>
              <a:t> </a:t>
            </a:r>
            <a:r>
              <a:rPr lang="pl-PL" altLang="sk-SK">
                <a:latin typeface="Arial Narrow" panose="020B0606020202030204" pitchFamily="34" charset="0"/>
              </a:rPr>
              <a:t>náklady na </a:t>
            </a:r>
            <a:r>
              <a:rPr lang="pl-PL" altLang="sk-SK" b="1">
                <a:latin typeface="Arial Narrow" panose="020B0606020202030204" pitchFamily="34" charset="0"/>
              </a:rPr>
              <a:t>vzdelávanie a rekvalifikáciu </a:t>
            </a:r>
            <a:r>
              <a:rPr lang="pl-PL" altLang="sk-SK">
                <a:latin typeface="Arial Narrow" panose="020B0606020202030204" pitchFamily="34" charset="0"/>
              </a:rPr>
              <a:t>absolventov, ako aj na ich </a:t>
            </a:r>
            <a:r>
              <a:rPr lang="pl-PL" altLang="sk-SK" b="1">
                <a:latin typeface="Arial Narrow" panose="020B0606020202030204" pitchFamily="34" charset="0"/>
              </a:rPr>
              <a:t>nábor </a:t>
            </a:r>
            <a:r>
              <a:rPr lang="pl-PL" altLang="sk-SK">
                <a:latin typeface="Arial Narrow" panose="020B0606020202030204" pitchFamily="34" charset="0"/>
              </a:rPr>
              <a:t>v prípade </a:t>
            </a:r>
            <a:r>
              <a:rPr lang="en-US" altLang="sk-SK">
                <a:latin typeface="Arial Narrow" panose="020B0606020202030204" pitchFamily="34" charset="0"/>
              </a:rPr>
              <a:t>nedostatkových odborov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altLang="sk-SK">
                <a:latin typeface="Arial Narrow" panose="020B0606020202030204" pitchFamily="34" charset="0"/>
              </a:rPr>
              <a:t>Takto vynaložené náklady by mohli v roku </a:t>
            </a:r>
            <a:r>
              <a:rPr lang="pt-BR" altLang="sk-SK">
                <a:latin typeface="Arial Narrow" panose="020B0606020202030204" pitchFamily="34" charset="0"/>
              </a:rPr>
              <a:t>2024 dosiahnuť </a:t>
            </a:r>
            <a:r>
              <a:rPr lang="pt-BR" altLang="sk-SK" b="1">
                <a:latin typeface="Arial Narrow" panose="020B0606020202030204" pitchFamily="34" charset="0"/>
              </a:rPr>
              <a:t>137 mil. EUR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sk-SK">
                <a:latin typeface="Arial Narrow" panose="020B0606020202030204" pitchFamily="34" charset="0"/>
              </a:rPr>
              <a:t>Zavedenie systému duálneho vzdelávania</a:t>
            </a:r>
            <a:r>
              <a:rPr lang="sk-SK" altLang="sk-SK">
                <a:latin typeface="Arial Narrow" panose="020B0606020202030204" pitchFamily="34" charset="0"/>
              </a:rPr>
              <a:t> </a:t>
            </a:r>
            <a:r>
              <a:rPr lang="pl-PL" altLang="sk-SK">
                <a:latin typeface="Arial Narrow" panose="020B0606020202030204" pitchFamily="34" charset="0"/>
              </a:rPr>
              <a:t>môže prispieť v roku 2024 k zníženiu takto </a:t>
            </a:r>
            <a:r>
              <a:rPr lang="pt-BR" altLang="sk-SK">
                <a:latin typeface="Arial Narrow" panose="020B0606020202030204" pitchFamily="34" charset="0"/>
              </a:rPr>
              <a:t>vynaložených nákladov až o </a:t>
            </a:r>
            <a:r>
              <a:rPr lang="pt-BR" altLang="sk-SK" b="1">
                <a:latin typeface="Arial Narrow" panose="020B0606020202030204" pitchFamily="34" charset="0"/>
              </a:rPr>
              <a:t>34 mil. EUR</a:t>
            </a:r>
            <a:endParaRPr lang="en-US" altLang="sk-SK" sz="1600" b="1">
              <a:latin typeface="Arial Narrow" panose="020B0606020202030204" pitchFamily="34" charset="0"/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9" t="36250" r="18712" b="7916"/>
          <a:stretch>
            <a:fillRect/>
          </a:stretch>
        </p:blipFill>
        <p:spPr bwMode="auto">
          <a:xfrm>
            <a:off x="4554538" y="1951038"/>
            <a:ext cx="4132262" cy="433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"...aby každý absolvent mal uplatnenie"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1DA1B61-048E-484D-991E-D67D3BC29FC9}" type="slidenum">
              <a:rPr lang="en-US" altLang="sk-SK">
                <a:solidFill>
                  <a:srgbClr val="898989"/>
                </a:solidFill>
              </a:rPr>
              <a:pPr/>
              <a:t>5</a:t>
            </a:fld>
            <a:endParaRPr lang="en-US" altLang="sk-SK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7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feld 6"/>
          <p:cNvSpPr txBox="1">
            <a:spLocks noChangeArrowheads="1"/>
          </p:cNvSpPr>
          <p:nvPr/>
        </p:nvSpPr>
        <p:spPr bwMode="auto">
          <a:xfrm>
            <a:off x="5940425" y="6021388"/>
            <a:ext cx="30241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de-CH" altLang="sk-SK" sz="1200"/>
              <a:t>Source: OECD / March, 22 2013</a:t>
            </a:r>
          </a:p>
        </p:txBody>
      </p:sp>
      <p:graphicFrame>
        <p:nvGraphicFramePr>
          <p:cNvPr id="3" name="Inhaltsplatzhalter 7"/>
          <p:cNvGraphicFramePr>
            <a:graphicFrameLocks/>
          </p:cNvGraphicFramePr>
          <p:nvPr/>
        </p:nvGraphicFramePr>
        <p:xfrm>
          <a:off x="215516" y="1340768"/>
          <a:ext cx="8712968" cy="4887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"...aby každý absolvent mal uplatnenie"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D1C9039-04F5-451A-B16A-38FF71C26BE0}" type="slidenum">
              <a:rPr lang="en-US" altLang="sk-SK">
                <a:solidFill>
                  <a:srgbClr val="898989"/>
                </a:solidFill>
              </a:rPr>
              <a:pPr/>
              <a:t>6</a:t>
            </a:fld>
            <a:endParaRPr lang="en-US" altLang="sk-SK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64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Nadpis 5"/>
          <p:cNvSpPr>
            <a:spLocks noGrp="1"/>
          </p:cNvSpPr>
          <p:nvPr>
            <p:ph type="ctrTitle"/>
          </p:nvPr>
        </p:nvSpPr>
        <p:spPr>
          <a:xfrm>
            <a:off x="250825" y="1557338"/>
            <a:ext cx="8497888" cy="3240087"/>
          </a:xfrm>
        </p:spPr>
        <p:txBody>
          <a:bodyPr>
            <a:normAutofit fontScale="90000"/>
          </a:bodyPr>
          <a:lstStyle/>
          <a:p>
            <a:pPr algn="l"/>
            <a:r>
              <a:rPr lang="sk-SK" altLang="sk-SK" sz="6900" smtClean="0"/>
              <a:t>Rola zamestnávateľov v OVP</a:t>
            </a: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>
          <a:xfrm>
            <a:off x="619125" y="4556125"/>
            <a:ext cx="8274050" cy="1752600"/>
          </a:xfrm>
        </p:spPr>
        <p:txBody>
          <a:bodyPr rtlCol="0">
            <a:normAutofit fontScale="55000" lnSpcReduction="20000"/>
          </a:bodyPr>
          <a:lstStyle/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dirty="0" smtClean="0"/>
              <a:t>Úloha </a:t>
            </a:r>
            <a:r>
              <a:rPr lang="sk-SK" dirty="0"/>
              <a:t>štátu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dirty="0"/>
              <a:t>Oblasti pôsobenia zamestnávateľov vo vzdelávaní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dirty="0"/>
              <a:t>Úlohy stavovských a profesijných organizácií podľa paragrafu 32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dirty="0"/>
              <a:t>Časová náročnosť výkonu aktualizácie jedného odboru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dirty="0"/>
              <a:t>Profesionalizácia zamestnávateľských štruktúr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dirty="0"/>
              <a:t>Zhrnutie skúseností</a:t>
            </a:r>
          </a:p>
          <a:p>
            <a:pPr fontAlgn="auto">
              <a:spcAft>
                <a:spcPts val="0"/>
              </a:spcAft>
              <a:defRPr/>
            </a:pPr>
            <a:endParaRPr lang="sk-SK" dirty="0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"...aby každý absolvent mal uplatnenie"</a:t>
            </a:r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917EC5D-EC2E-45F6-8545-29A76E578579}" type="slidenum">
              <a:rPr lang="en-US" altLang="sk-SK">
                <a:solidFill>
                  <a:srgbClr val="898989"/>
                </a:solidFill>
              </a:rPr>
              <a:pPr/>
              <a:t>7</a:t>
            </a:fld>
            <a:endParaRPr lang="en-US" altLang="sk-SK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03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mtClean="0"/>
              <a:t>Úloha štátu</a:t>
            </a:r>
            <a:endParaRPr lang="en-US" altLang="sk-SK" smtClean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sk-SK" altLang="sk-SK" sz="2400" b="1" dirty="0" smtClean="0"/>
              <a:t>Článok 42 Ústavy: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sk-SK" sz="2400" dirty="0" err="1" smtClean="0"/>
              <a:t>Občania</a:t>
            </a:r>
            <a:r>
              <a:rPr lang="en-US" altLang="sk-SK" sz="2400" dirty="0" smtClean="0"/>
              <a:t> </a:t>
            </a:r>
            <a:r>
              <a:rPr lang="en-US" altLang="sk-SK" sz="2400" dirty="0" err="1" smtClean="0"/>
              <a:t>majú</a:t>
            </a:r>
            <a:r>
              <a:rPr lang="en-US" altLang="sk-SK" sz="2400" dirty="0" smtClean="0"/>
              <a:t> </a:t>
            </a:r>
            <a:r>
              <a:rPr lang="en-US" altLang="sk-SK" sz="2400" dirty="0" err="1" smtClean="0"/>
              <a:t>právo</a:t>
            </a:r>
            <a:r>
              <a:rPr lang="en-US" altLang="sk-SK" sz="2400" dirty="0" smtClean="0"/>
              <a:t> </a:t>
            </a:r>
            <a:r>
              <a:rPr lang="en-US" altLang="sk-SK" sz="2400" dirty="0" err="1" smtClean="0"/>
              <a:t>na</a:t>
            </a:r>
            <a:r>
              <a:rPr lang="en-US" altLang="sk-SK" sz="2400" dirty="0" smtClean="0"/>
              <a:t> </a:t>
            </a:r>
            <a:r>
              <a:rPr lang="en-US" altLang="sk-SK" sz="2400" b="1" dirty="0" err="1" smtClean="0"/>
              <a:t>bezplatné</a:t>
            </a:r>
            <a:r>
              <a:rPr lang="en-US" altLang="sk-SK" sz="2400" b="1" dirty="0" smtClean="0"/>
              <a:t> </a:t>
            </a:r>
            <a:r>
              <a:rPr lang="en-US" altLang="sk-SK" sz="2400" b="1" dirty="0" err="1" smtClean="0"/>
              <a:t>vzdelanie</a:t>
            </a:r>
            <a:r>
              <a:rPr lang="en-US" altLang="sk-SK" sz="2400" b="1" dirty="0" smtClean="0"/>
              <a:t> v </a:t>
            </a:r>
            <a:r>
              <a:rPr lang="en-US" altLang="sk-SK" sz="2400" b="1" dirty="0" err="1" smtClean="0"/>
              <a:t>základných</a:t>
            </a:r>
            <a:r>
              <a:rPr lang="en-US" altLang="sk-SK" sz="2400" b="1" dirty="0" smtClean="0"/>
              <a:t> a </a:t>
            </a:r>
            <a:r>
              <a:rPr lang="en-US" altLang="sk-SK" sz="2400" b="1" dirty="0" err="1" smtClean="0"/>
              <a:t>stredných</a:t>
            </a:r>
            <a:r>
              <a:rPr lang="en-US" altLang="sk-SK" sz="2400" b="1" dirty="0" smtClean="0"/>
              <a:t> </a:t>
            </a:r>
            <a:r>
              <a:rPr lang="en-US" altLang="sk-SK" sz="2400" b="1" dirty="0" err="1" smtClean="0"/>
              <a:t>školách</a:t>
            </a:r>
            <a:r>
              <a:rPr lang="sk-SK" altLang="sk-SK" sz="2400" dirty="0" smtClean="0"/>
              <a:t>;</a:t>
            </a:r>
            <a:r>
              <a:rPr lang="en-US" altLang="sk-SK" sz="2400" dirty="0" smtClean="0"/>
              <a:t> </a:t>
            </a:r>
            <a:r>
              <a:rPr lang="en-US" altLang="sk-SK" sz="2400" dirty="0" err="1" smtClean="0"/>
              <a:t>podľa</a:t>
            </a:r>
            <a:r>
              <a:rPr lang="en-US" altLang="sk-SK" sz="2400" dirty="0" smtClean="0"/>
              <a:t> </a:t>
            </a:r>
            <a:r>
              <a:rPr lang="en-US" altLang="sk-SK" sz="2400" dirty="0" err="1" smtClean="0"/>
              <a:t>schopností</a:t>
            </a:r>
            <a:r>
              <a:rPr lang="en-US" altLang="sk-SK" sz="2400" dirty="0" smtClean="0"/>
              <a:t> </a:t>
            </a:r>
            <a:r>
              <a:rPr lang="en-US" altLang="sk-SK" sz="2400" dirty="0" err="1" smtClean="0"/>
              <a:t>občana</a:t>
            </a:r>
            <a:r>
              <a:rPr lang="en-US" altLang="sk-SK" sz="2400" dirty="0" smtClean="0"/>
              <a:t> a </a:t>
            </a:r>
            <a:r>
              <a:rPr lang="en-US" altLang="sk-SK" sz="2400" dirty="0" err="1" smtClean="0"/>
              <a:t>možnosti</a:t>
            </a:r>
            <a:r>
              <a:rPr lang="en-US" altLang="sk-SK" sz="2400" dirty="0" smtClean="0"/>
              <a:t> </a:t>
            </a:r>
            <a:r>
              <a:rPr lang="en-US" altLang="sk-SK" sz="2400" dirty="0" err="1" smtClean="0"/>
              <a:t>spoločnosti</a:t>
            </a:r>
            <a:r>
              <a:rPr lang="en-US" altLang="sk-SK" sz="2400" dirty="0" smtClean="0"/>
              <a:t> </a:t>
            </a:r>
            <a:r>
              <a:rPr lang="en-US" altLang="sk-SK" sz="2400" dirty="0" err="1" smtClean="0"/>
              <a:t>aj</a:t>
            </a:r>
            <a:r>
              <a:rPr lang="en-US" altLang="sk-SK" sz="2400" dirty="0" smtClean="0"/>
              <a:t> </a:t>
            </a:r>
            <a:r>
              <a:rPr lang="en-US" altLang="sk-SK" sz="2400" dirty="0" err="1" smtClean="0"/>
              <a:t>na</a:t>
            </a:r>
            <a:r>
              <a:rPr lang="en-US" altLang="sk-SK" sz="2400" dirty="0" smtClean="0"/>
              <a:t> </a:t>
            </a:r>
            <a:r>
              <a:rPr lang="en-US" altLang="sk-SK" sz="2400" dirty="0" err="1" smtClean="0"/>
              <a:t>vysokých</a:t>
            </a:r>
            <a:r>
              <a:rPr lang="en-US" altLang="sk-SK" sz="2400" dirty="0" smtClean="0"/>
              <a:t> </a:t>
            </a:r>
            <a:r>
              <a:rPr lang="en-US" altLang="sk-SK" sz="2400" dirty="0" err="1" smtClean="0"/>
              <a:t>školách</a:t>
            </a:r>
            <a:r>
              <a:rPr lang="en-US" altLang="sk-SK" sz="2400" dirty="0" smtClean="0"/>
              <a:t>.</a:t>
            </a:r>
            <a:endParaRPr lang="sk-SK" altLang="sk-SK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sk-SK" altLang="sk-SK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sk-SK" altLang="sk-SK" sz="2400" b="1" dirty="0" smtClean="0"/>
              <a:t>Š</a:t>
            </a:r>
            <a:r>
              <a:rPr lang="en-US" altLang="sk-SK" sz="2400" b="1" dirty="0" err="1" smtClean="0"/>
              <a:t>kolsk</a:t>
            </a:r>
            <a:r>
              <a:rPr lang="sk-SK" altLang="sk-SK" sz="2400" b="1" dirty="0" smtClean="0"/>
              <a:t>ý</a:t>
            </a:r>
            <a:r>
              <a:rPr lang="en-US" altLang="sk-SK" sz="2400" b="1" dirty="0" smtClean="0"/>
              <a:t> </a:t>
            </a:r>
            <a:r>
              <a:rPr lang="en-US" altLang="sk-SK" sz="2400" b="1" dirty="0" err="1" smtClean="0"/>
              <a:t>zákon</a:t>
            </a:r>
            <a:r>
              <a:rPr lang="en-US" altLang="sk-SK" sz="2400" b="1" dirty="0" smtClean="0"/>
              <a:t> 245/2008 </a:t>
            </a:r>
            <a:r>
              <a:rPr lang="en-US" altLang="sk-SK" sz="2400" b="1" dirty="0" err="1" smtClean="0"/>
              <a:t>paragraf</a:t>
            </a:r>
            <a:r>
              <a:rPr lang="en-US" altLang="sk-SK" sz="2400" b="1" dirty="0" smtClean="0"/>
              <a:t> 27 </a:t>
            </a:r>
            <a:r>
              <a:rPr lang="en-US" altLang="sk-SK" sz="2400" b="1" dirty="0" err="1" smtClean="0"/>
              <a:t>odstavec</a:t>
            </a:r>
            <a:r>
              <a:rPr lang="en-US" altLang="sk-SK" sz="2400" b="1" dirty="0" smtClean="0"/>
              <a:t> 3: </a:t>
            </a:r>
            <a:endParaRPr lang="sk-SK" altLang="sk-SK" sz="2400" b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sk-SK" sz="2400" b="1" dirty="0" err="1" smtClean="0"/>
              <a:t>Vzdelávanie</a:t>
            </a:r>
            <a:r>
              <a:rPr lang="en-US" altLang="sk-SK" sz="2400" b="1" dirty="0" smtClean="0"/>
              <a:t> v </a:t>
            </a:r>
            <a:r>
              <a:rPr lang="en-US" altLang="sk-SK" sz="2400" b="1" dirty="0" err="1" smtClean="0"/>
              <a:t>základnej</a:t>
            </a:r>
            <a:r>
              <a:rPr lang="en-US" altLang="sk-SK" sz="2400" b="1" dirty="0" smtClean="0"/>
              <a:t> </a:t>
            </a:r>
            <a:r>
              <a:rPr lang="en-US" altLang="sk-SK" sz="2400" b="1" dirty="0" err="1" smtClean="0"/>
              <a:t>škole</a:t>
            </a:r>
            <a:r>
              <a:rPr lang="en-US" altLang="sk-SK" sz="2400" dirty="0" smtClean="0"/>
              <a:t>, </a:t>
            </a:r>
            <a:r>
              <a:rPr lang="en-US" altLang="sk-SK" sz="2400" dirty="0" err="1" smtClean="0"/>
              <a:t>gymnáziu</a:t>
            </a:r>
            <a:r>
              <a:rPr lang="en-US" altLang="sk-SK" sz="2400" dirty="0" smtClean="0"/>
              <a:t>, </a:t>
            </a:r>
            <a:r>
              <a:rPr lang="sk-SK" altLang="sk-SK" sz="2400" b="1" dirty="0" smtClean="0"/>
              <a:t>strednej odbornej škole</a:t>
            </a:r>
            <a:r>
              <a:rPr lang="en-US" altLang="sk-SK" sz="2400" dirty="0" smtClean="0"/>
              <a:t>, </a:t>
            </a:r>
            <a:r>
              <a:rPr lang="en-US" altLang="sk-SK" sz="2400" dirty="0" err="1" smtClean="0"/>
              <a:t>konzervatóriu</a:t>
            </a:r>
            <a:r>
              <a:rPr lang="en-US" altLang="sk-SK" sz="2400" dirty="0" smtClean="0"/>
              <a:t> a </a:t>
            </a:r>
            <a:r>
              <a:rPr lang="en-US" altLang="sk-SK" sz="2400" dirty="0" err="1" smtClean="0"/>
              <a:t>školách</a:t>
            </a:r>
            <a:r>
              <a:rPr lang="en-US" altLang="sk-SK" sz="2400" dirty="0" smtClean="0"/>
              <a:t> pre </a:t>
            </a:r>
            <a:r>
              <a:rPr lang="en-US" altLang="sk-SK" sz="2400" dirty="0" err="1" smtClean="0"/>
              <a:t>deti</a:t>
            </a:r>
            <a:r>
              <a:rPr lang="en-US" altLang="sk-SK" sz="2400" dirty="0" smtClean="0"/>
              <a:t> a </a:t>
            </a:r>
            <a:r>
              <a:rPr lang="en-US" altLang="sk-SK" sz="2400" dirty="0" err="1" smtClean="0"/>
              <a:t>žiakov</a:t>
            </a:r>
            <a:r>
              <a:rPr lang="en-US" altLang="sk-SK" sz="2400" dirty="0" smtClean="0"/>
              <a:t> so </a:t>
            </a:r>
            <a:r>
              <a:rPr lang="en-US" altLang="sk-SK" sz="2400" dirty="0" err="1" smtClean="0"/>
              <a:t>špeciálnymi</a:t>
            </a:r>
            <a:r>
              <a:rPr lang="en-US" altLang="sk-SK" sz="2400" dirty="0" smtClean="0"/>
              <a:t> </a:t>
            </a:r>
            <a:r>
              <a:rPr lang="en-US" altLang="sk-SK" sz="2400" dirty="0" err="1" smtClean="0"/>
              <a:t>výchovno</a:t>
            </a:r>
            <a:r>
              <a:rPr lang="en-US" altLang="sk-SK" sz="2400" dirty="0" smtClean="0"/>
              <a:t> – </a:t>
            </a:r>
            <a:r>
              <a:rPr lang="en-US" altLang="sk-SK" sz="2400" dirty="0" err="1" smtClean="0"/>
              <a:t>vzdelávacími</a:t>
            </a:r>
            <a:r>
              <a:rPr lang="en-US" altLang="sk-SK" sz="2400" dirty="0" smtClean="0"/>
              <a:t> </a:t>
            </a:r>
            <a:r>
              <a:rPr lang="en-US" altLang="sk-SK" sz="2400" dirty="0" err="1" smtClean="0"/>
              <a:t>potrebami</a:t>
            </a:r>
            <a:r>
              <a:rPr lang="en-US" altLang="sk-SK" sz="2400" dirty="0" smtClean="0"/>
              <a:t> </a:t>
            </a:r>
            <a:r>
              <a:rPr lang="en-US" altLang="sk-SK" sz="2400" b="1" dirty="0" err="1" smtClean="0"/>
              <a:t>sa</a:t>
            </a:r>
            <a:r>
              <a:rPr lang="en-US" altLang="sk-SK" sz="2400" b="1" dirty="0" smtClean="0"/>
              <a:t> </a:t>
            </a:r>
            <a:r>
              <a:rPr lang="en-US" altLang="sk-SK" sz="2400" b="1" dirty="0" err="1" smtClean="0"/>
              <a:t>považuje</a:t>
            </a:r>
            <a:r>
              <a:rPr lang="en-US" altLang="sk-SK" sz="2400" b="1" dirty="0" smtClean="0"/>
              <a:t> </a:t>
            </a:r>
            <a:r>
              <a:rPr lang="en-US" altLang="sk-SK" sz="2400" b="1" dirty="0" err="1" smtClean="0"/>
              <a:t>za</a:t>
            </a:r>
            <a:r>
              <a:rPr lang="en-US" altLang="sk-SK" sz="2400" b="1" dirty="0" smtClean="0"/>
              <a:t> </a:t>
            </a:r>
            <a:r>
              <a:rPr lang="en-US" altLang="sk-SK" sz="2400" b="1" dirty="0" err="1" smtClean="0"/>
              <a:t>sústavnú</a:t>
            </a:r>
            <a:r>
              <a:rPr lang="en-US" altLang="sk-SK" sz="2400" b="1" dirty="0" smtClean="0"/>
              <a:t> </a:t>
            </a:r>
            <a:r>
              <a:rPr lang="en-US" altLang="sk-SK" sz="2400" b="1" dirty="0" err="1" smtClean="0"/>
              <a:t>prípravu</a:t>
            </a:r>
            <a:r>
              <a:rPr lang="en-US" altLang="sk-SK" sz="2400" b="1" dirty="0" smtClean="0"/>
              <a:t> </a:t>
            </a:r>
            <a:r>
              <a:rPr lang="en-US" altLang="sk-SK" sz="2400" b="1" dirty="0" err="1" smtClean="0"/>
              <a:t>na</a:t>
            </a:r>
            <a:r>
              <a:rPr lang="en-US" altLang="sk-SK" sz="2400" b="1" dirty="0" smtClean="0"/>
              <a:t> </a:t>
            </a:r>
            <a:r>
              <a:rPr lang="en-US" altLang="sk-SK" sz="2400" b="1" dirty="0" err="1" smtClean="0"/>
              <a:t>povolanie</a:t>
            </a:r>
            <a:r>
              <a:rPr lang="en-US" altLang="sk-SK" sz="2400" dirty="0" smtClean="0"/>
              <a:t>.</a:t>
            </a:r>
            <a:r>
              <a:rPr lang="en-US" altLang="sk-SK" sz="2400" b="1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k-SK" altLang="sk-SK" sz="2400" b="1" dirty="0" smtClean="0"/>
          </a:p>
          <a:p>
            <a:pPr marL="0" indent="0"/>
            <a:endParaRPr lang="sk-SK" altLang="sk-SK" dirty="0" smtClean="0"/>
          </a:p>
          <a:p>
            <a:pPr marL="0" indent="0"/>
            <a:endParaRPr lang="en-US" altLang="sk-SK" dirty="0" smtClean="0"/>
          </a:p>
          <a:p>
            <a:pPr marL="0" indent="0"/>
            <a:endParaRPr lang="en-US" altLang="sk-SK" dirty="0" smtClean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"...aby každý absolvent mal uplatnenie"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0CF0236-3088-4D1D-A6F7-4A251DCD15DB}" type="slidenum">
              <a:rPr lang="en-US" altLang="sk-SK">
                <a:solidFill>
                  <a:srgbClr val="898989"/>
                </a:solidFill>
              </a:rPr>
              <a:pPr/>
              <a:t>8</a:t>
            </a:fld>
            <a:endParaRPr lang="en-US" altLang="sk-SK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/>
          <p:cNvSpPr/>
          <p:nvPr/>
        </p:nvSpPr>
        <p:spPr>
          <a:xfrm>
            <a:off x="3130550" y="2463800"/>
            <a:ext cx="3962400" cy="24479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sk-SK" sz="2400" b="1" dirty="0">
                <a:solidFill>
                  <a:srgbClr val="002060"/>
                </a:solidFill>
                <a:latin typeface="Trebuchet MS" panose="020B0603020202020204" pitchFamily="34" charset="0"/>
              </a:rPr>
              <a:t>Činnosti stavovských          a profesijných organizácií </a:t>
            </a:r>
          </a:p>
        </p:txBody>
      </p:sp>
      <p:grpSp>
        <p:nvGrpSpPr>
          <p:cNvPr id="5" name="Skupina 4"/>
          <p:cNvGrpSpPr/>
          <p:nvPr/>
        </p:nvGrpSpPr>
        <p:grpSpPr>
          <a:xfrm>
            <a:off x="935497" y="2266134"/>
            <a:ext cx="2844415" cy="1520021"/>
            <a:chOff x="4" y="1262794"/>
            <a:chExt cx="1704522" cy="1922400"/>
          </a:xfrm>
          <a:solidFill>
            <a:srgbClr val="92D050"/>
          </a:solidFill>
        </p:grpSpPr>
        <p:sp>
          <p:nvSpPr>
            <p:cNvPr id="6" name="Zaoblený obdĺžnik 5"/>
            <p:cNvSpPr/>
            <p:nvPr/>
          </p:nvSpPr>
          <p:spPr>
            <a:xfrm>
              <a:off x="4" y="1262794"/>
              <a:ext cx="1704522" cy="192240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Zaoblený obdĺžnik 4"/>
            <p:cNvSpPr/>
            <p:nvPr/>
          </p:nvSpPr>
          <p:spPr>
            <a:xfrm>
              <a:off x="70629" y="1497885"/>
              <a:ext cx="1604674" cy="120387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6896" tIns="56896" rIns="56896" bIns="56896" spcCol="1270"/>
            <a:lstStyle/>
            <a:p>
              <a:pPr marL="0" lvl="1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defRPr/>
              </a:pPr>
              <a:r>
                <a:rPr lang="sk-SK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rebuchet MS" panose="020B0603020202020204" pitchFamily="34" charset="0"/>
                </a:rPr>
                <a:t>Odborné vzdelávanie a príprava</a:t>
              </a: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4832327" y="4501267"/>
            <a:ext cx="2494690" cy="1448013"/>
            <a:chOff x="4" y="1262794"/>
            <a:chExt cx="1704522" cy="1922400"/>
          </a:xfrm>
          <a:solidFill>
            <a:srgbClr val="B7E996"/>
          </a:solidFill>
        </p:grpSpPr>
        <p:sp>
          <p:nvSpPr>
            <p:cNvPr id="9" name="Zaoblený obdĺžnik 8"/>
            <p:cNvSpPr/>
            <p:nvPr/>
          </p:nvSpPr>
          <p:spPr>
            <a:xfrm>
              <a:off x="4" y="1262794"/>
              <a:ext cx="1704522" cy="192240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Zaoblený obdĺžnik 4"/>
            <p:cNvSpPr/>
            <p:nvPr/>
          </p:nvSpPr>
          <p:spPr>
            <a:xfrm>
              <a:off x="49928" y="1312718"/>
              <a:ext cx="1604674" cy="182255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6896" tIns="56896" rIns="56896" bIns="56896" spcCol="1270"/>
            <a:lstStyle/>
            <a:p>
              <a:pPr marL="0" lvl="1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defRPr/>
              </a:pPr>
              <a:r>
                <a:rPr lang="sk-SK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rebuchet MS" panose="020B0603020202020204" pitchFamily="34" charset="0"/>
                </a:rPr>
                <a:t>Národná sústava kvalifikácií</a:t>
              </a:r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5652119" y="1599021"/>
            <a:ext cx="2239035" cy="1448013"/>
            <a:chOff x="4" y="1262794"/>
            <a:chExt cx="1704522" cy="1922401"/>
          </a:xfrm>
          <a:solidFill>
            <a:srgbClr val="B7E996"/>
          </a:solidFill>
        </p:grpSpPr>
        <p:sp>
          <p:nvSpPr>
            <p:cNvPr id="12" name="Zaoblený obdĺžnik 11"/>
            <p:cNvSpPr/>
            <p:nvPr/>
          </p:nvSpPr>
          <p:spPr>
            <a:xfrm>
              <a:off x="4" y="1262794"/>
              <a:ext cx="1704522" cy="192240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Zaoblený obdĺžnik 4"/>
            <p:cNvSpPr/>
            <p:nvPr/>
          </p:nvSpPr>
          <p:spPr>
            <a:xfrm>
              <a:off x="67277" y="1347261"/>
              <a:ext cx="1604674" cy="182255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6896" tIns="56896" rIns="56896" bIns="56896" spcCol="1270"/>
            <a:lstStyle/>
            <a:p>
              <a:pPr marL="0" lvl="1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defRPr/>
              </a:pPr>
              <a:r>
                <a:rPr lang="sk-SK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rebuchet MS" panose="020B0603020202020204" pitchFamily="34" charset="0"/>
                </a:rPr>
                <a:t>Národná sústava povolaní</a:t>
              </a:r>
            </a:p>
          </p:txBody>
        </p:sp>
      </p:grpSp>
      <p:sp>
        <p:nvSpPr>
          <p:cNvPr id="14" name="Šípka doprava 13"/>
          <p:cNvSpPr/>
          <p:nvPr/>
        </p:nvSpPr>
        <p:spPr>
          <a:xfrm rot="5400000">
            <a:off x="2001044" y="4256882"/>
            <a:ext cx="782637" cy="488950"/>
          </a:xfrm>
          <a:prstGeom prst="rightArrow">
            <a:avLst/>
          </a:prstGeom>
          <a:solidFill>
            <a:srgbClr val="A0A0A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sk-SK">
              <a:solidFill>
                <a:prstClr val="white"/>
              </a:solidFill>
            </a:endParaRPr>
          </a:p>
        </p:txBody>
      </p:sp>
      <p:sp>
        <p:nvSpPr>
          <p:cNvPr id="46086" name="BlokTextu 14"/>
          <p:cNvSpPr txBox="1">
            <a:spLocks noChangeArrowheads="1"/>
          </p:cNvSpPr>
          <p:nvPr/>
        </p:nvSpPr>
        <p:spPr bwMode="auto">
          <a:xfrm>
            <a:off x="1417638" y="5160963"/>
            <a:ext cx="19526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sk-SK" altLang="sk-SK" sz="1400" b="1" smtClean="0">
                <a:solidFill>
                  <a:prstClr val="black"/>
                </a:solidFill>
                <a:latin typeface="Trebuchet MS" panose="020B0603020202020204" pitchFamily="34" charset="0"/>
              </a:rPr>
              <a:t>Úlohy a činnosti podľa zákona o OVP popísané ďalej</a:t>
            </a:r>
          </a:p>
        </p:txBody>
      </p:sp>
      <p:sp>
        <p:nvSpPr>
          <p:cNvPr id="16" name="Zástupný symbol päty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"...aby každý absolvent mal uplatnenie"</a:t>
            </a:r>
          </a:p>
        </p:txBody>
      </p:sp>
      <p:sp>
        <p:nvSpPr>
          <p:cNvPr id="17" name="Zástupný symbol čísla snímky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D92A47A-BC04-43B7-B201-C5E24FC04395}" type="slidenum">
              <a:rPr lang="en-US" altLang="sk-SK">
                <a:solidFill>
                  <a:srgbClr val="898989"/>
                </a:solidFill>
              </a:rPr>
              <a:pPr/>
              <a:t>9</a:t>
            </a:fld>
            <a:endParaRPr lang="en-US" altLang="sk-SK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3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7248</TotalTime>
  <Words>1527</Words>
  <Application>Microsoft Office PowerPoint</Application>
  <PresentationFormat>Prezentácia na obrazovke (4:3)</PresentationFormat>
  <Paragraphs>323</Paragraphs>
  <Slides>34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2</vt:i4>
      </vt:variant>
      <vt:variant>
        <vt:lpstr>Vložené servery OLE</vt:lpstr>
      </vt:variant>
      <vt:variant>
        <vt:i4>2</vt:i4>
      </vt:variant>
      <vt:variant>
        <vt:lpstr>Nadpisy snímok</vt:lpstr>
      </vt:variant>
      <vt:variant>
        <vt:i4>34</vt:i4>
      </vt:variant>
    </vt:vector>
  </HeadingPairs>
  <TitlesOfParts>
    <vt:vector size="45" baseType="lpstr">
      <vt:lpstr>Arial</vt:lpstr>
      <vt:lpstr>Arial Black</vt:lpstr>
      <vt:lpstr>Arial Narrow</vt:lpstr>
      <vt:lpstr>Calibri</vt:lpstr>
      <vt:lpstr>Times New Roman</vt:lpstr>
      <vt:lpstr>Trebuchet MS</vt:lpstr>
      <vt:lpstr>Wingdings 2</vt:lpstr>
      <vt:lpstr>Office Theme</vt:lpstr>
      <vt:lpstr>Motív Office</vt:lpstr>
      <vt:lpstr>Dokument</vt:lpstr>
      <vt:lpstr>Dokument programu Microsoft Word</vt:lpstr>
      <vt:lpstr>Prečo to robíme? </vt:lpstr>
      <vt:lpstr>Pretrvávanie súčasného neefektívneho systému môže značne vplývať na potenciál HDP</vt:lpstr>
      <vt:lpstr>Prezentácia programu PowerPoint</vt:lpstr>
      <vt:lpstr>Prezentácia programu PowerPoint</vt:lpstr>
      <vt:lpstr>Prezentácia programu PowerPoint</vt:lpstr>
      <vt:lpstr>Prezentácia programu PowerPoint</vt:lpstr>
      <vt:lpstr>Rola zamestnávateľov v OVP</vt:lpstr>
      <vt:lpstr>Úloha štátu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Proces zavedenia DSV u zamestnávateľa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Štátny inštitút odborného vzdelávania, Bellova 54/A, 837 63 Bratislava Národný projekt: Rozvoj stredného odborného vzdelávania                     Moderné vzdelávanie pre vedomostnú spoločnosť/Projekt je spolufinancovaný zo zdrojov EÚ</dc:title>
  <dc:creator>Lenka Dorcakova</dc:creator>
  <cp:lastModifiedBy>peter pet</cp:lastModifiedBy>
  <cp:revision>313</cp:revision>
  <dcterms:created xsi:type="dcterms:W3CDTF">2013-11-25T14:51:00Z</dcterms:created>
  <dcterms:modified xsi:type="dcterms:W3CDTF">2015-03-16T07:58:09Z</dcterms:modified>
</cp:coreProperties>
</file>